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6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3F49-4553-4705-BC4F-0C596B49F52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172D-19B3-440B-833F-B33D57C3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9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9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4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</dc:creator>
  <cp:lastModifiedBy>OO</cp:lastModifiedBy>
  <cp:revision>1</cp:revision>
  <dcterms:created xsi:type="dcterms:W3CDTF">2017-12-22T14:15:29Z</dcterms:created>
  <dcterms:modified xsi:type="dcterms:W3CDTF">2017-12-22T14:20:06Z</dcterms:modified>
</cp:coreProperties>
</file>