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B73"/>
    <a:srgbClr val="175972"/>
    <a:srgbClr val="165870"/>
    <a:srgbClr val="F9F9F7"/>
    <a:srgbClr val="17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962D-173A-486B-BB4C-52B2C6C10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E4F0C-950B-47E9-B188-8E64EA0A1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5755-4D6F-4604-8EF4-6A509532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4C30-BA96-4EEC-B644-E7422422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2AF7-8A63-4E05-8CE1-57459753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E38-49FB-4D35-8923-B10F15DD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5FE0F-3BB8-4D48-A27B-1A7D91706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2C67-17AF-4CAA-A9DF-AB6C95ED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7C8D-27FB-428C-ABAC-54226946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D860-C9B4-4F7D-88DA-F4E5777C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26F8C-38D1-42FB-AE69-09117C3B8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DF1BC-BA87-4128-8B9B-6D83D293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9781-CB53-4F10-A54B-B51F9F36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FE91-D503-47FF-926B-11B84D27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C696-3DB1-431E-B723-21848EE4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5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3D1C-FB63-445B-9FCA-273E373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1F51-9FA8-4E71-9E20-7DCD072A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00F3-F737-4B1D-BE78-23A432B1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CC4B-7939-4758-8279-BD473877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5E83-1D09-4FEF-8E93-BE4DE1E1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3ED4-DD9D-4705-97AA-067A0CC8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D26F6-5689-42E3-9A70-4C291CFC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058D-7F1A-4623-9294-EFAC32E4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929A-227E-42F9-A628-C738F577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C8E94-DD8B-4819-9F4B-DCDABD13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C0F4-9DCD-4A2C-AC8D-1E49BFDD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2075-193C-4855-AF00-D88365DD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AAAD-F0CF-4B06-BF9A-291D6C68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E537-76A8-495D-B904-8E747503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47CF-29C9-4597-817D-FF4768F4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0F367-B0E5-4B82-BDCF-DE518A56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4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F509-B2B8-4544-AD72-D92F6334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E7231-DA0E-4560-A780-0A9CE924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5A80A-B970-417F-A0D9-DFF250BD6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89375-FE29-4548-969F-9A2A3873E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3AD3D-78E9-4B50-BE4F-49496B14C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A5472-9363-48F2-B241-BF0A8CF1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E7E63-2695-4568-9602-5029B9C7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69543-7032-48CB-92B2-D16441DB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D59B-FEC9-4634-929A-A5ECEA03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8424-E913-4AF2-BA23-F3308BDA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D443B-B708-4071-8B93-C4C55F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DEAA6-84CB-4CB8-AF14-A68AB0D3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4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65458-0EF3-46ED-BAA5-572724CF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2A9C7-A862-4074-8314-7DF73F20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ADD84-B712-433F-9C01-0838E85A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D192-FFA4-48F5-9C56-311E1395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8868-A3D1-49ED-8FDA-9FF3E7DB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A438-57E8-4696-8262-8D70706C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C4EAF-9110-4567-A65B-7CBF5F1C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21F43-25F7-40CA-908E-08E5857C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4EE2-5107-418C-9D20-835D5725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3E6B-05BA-44E6-8B5A-96DE0BC9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37668-A687-4028-A09C-F8CDE4521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B3364-CF2E-46F0-BD09-971491C9C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B0E6-38BB-45F8-A749-0AE302E6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2822-5F7B-4C5F-9525-8DB1EAF1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CC131-C51B-411F-BCFD-AF06708C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C73DD-2C6E-406B-AA7E-096835CA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43EBE-59C9-4B64-A459-361E3F71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A77E-9CAC-42BB-9F3C-212D1B74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58D8-D9E5-4166-8259-B60AB9D31DC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0B442-A915-4D37-86B8-C524CE094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21BD-D21B-4B0F-8D47-11D1D47A3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BD33-EC9C-45EF-8D37-1B4A14FCD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9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connect.tandemdiabetes.com/login.asp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7ED2E08-4CD3-41D8-8447-834AB13081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8A80C25-E307-4958-A137-FCC2FF7FCA35}"/>
              </a:ext>
            </a:extLst>
          </p:cNvPr>
          <p:cNvSpPr/>
          <p:nvPr/>
        </p:nvSpPr>
        <p:spPr>
          <a:xfrm>
            <a:off x="702462" y="1453005"/>
            <a:ext cx="3754686" cy="3699456"/>
          </a:xfrm>
          <a:prstGeom prst="round2SameRect">
            <a:avLst>
              <a:gd name="adj1" fmla="val 5527"/>
              <a:gd name="adj2" fmla="val 5222"/>
            </a:avLst>
          </a:prstGeom>
          <a:gradFill flip="none" rotWithShape="1">
            <a:gsLst>
              <a:gs pos="0">
                <a:srgbClr val="F9F9F7">
                  <a:shade val="30000"/>
                  <a:satMod val="115000"/>
                </a:srgbClr>
              </a:gs>
              <a:gs pos="50000">
                <a:srgbClr val="F9F9F7">
                  <a:shade val="67500"/>
                  <a:satMod val="115000"/>
                </a:srgbClr>
              </a:gs>
              <a:gs pos="100000">
                <a:srgbClr val="F9F9F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97BF3-CF8E-479D-9E5D-2EB1456C7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62" y="1678799"/>
            <a:ext cx="3754686" cy="1655761"/>
          </a:xfrm>
        </p:spPr>
        <p:txBody>
          <a:bodyPr>
            <a:normAutofit/>
          </a:bodyPr>
          <a:lstStyle/>
          <a:p>
            <a:r>
              <a:rPr lang="en-US" sz="5400" dirty="0"/>
              <a:t>Welcome to Robo-Endo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31DE4-CA7A-45D8-AE9C-8C08CAE8F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462" y="3496699"/>
            <a:ext cx="3754686" cy="1276662"/>
          </a:xfrm>
        </p:spPr>
        <p:txBody>
          <a:bodyPr/>
          <a:lstStyle/>
          <a:p>
            <a:r>
              <a:rPr lang="en-US" dirty="0"/>
              <a:t>Please navigate to:</a:t>
            </a:r>
          </a:p>
          <a:p>
            <a:r>
              <a:rPr lang="en-US" dirty="0">
                <a:hlinkClick r:id="rId3"/>
              </a:rPr>
              <a:t>https://tconnect.tandemdiabetes.com/login.aspx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2C99A-46B0-42AA-AD47-6214CA26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10" y="764822"/>
            <a:ext cx="6555411" cy="5328356"/>
          </a:xfrm>
          <a:prstGeom prst="rect">
            <a:avLst/>
          </a:prstGeom>
        </p:spPr>
      </p:pic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FBE21951-CE96-44CA-8760-A3F97D055DD8}"/>
              </a:ext>
            </a:extLst>
          </p:cNvPr>
          <p:cNvSpPr/>
          <p:nvPr/>
        </p:nvSpPr>
        <p:spPr>
          <a:xfrm>
            <a:off x="702462" y="1453005"/>
            <a:ext cx="3754686" cy="3791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195B73">
                  <a:shade val="30000"/>
                  <a:satMod val="115000"/>
                </a:srgbClr>
              </a:gs>
              <a:gs pos="50000">
                <a:srgbClr val="195B73">
                  <a:shade val="67500"/>
                  <a:satMod val="115000"/>
                </a:srgbClr>
              </a:gs>
              <a:gs pos="100000">
                <a:srgbClr val="195B7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B4755B-7A2F-43C6-BC1D-279D2C6C7F98}"/>
              </a:ext>
            </a:extLst>
          </p:cNvPr>
          <p:cNvSpPr/>
          <p:nvPr/>
        </p:nvSpPr>
        <p:spPr>
          <a:xfrm>
            <a:off x="10413242" y="6196084"/>
            <a:ext cx="1301779" cy="395785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     Next </a:t>
            </a:r>
          </a:p>
        </p:txBody>
      </p:sp>
      <p:pic>
        <p:nvPicPr>
          <p:cNvPr id="4100" name="Picture 4" descr="image of Unicode Character 'BLACK RIGHT-POINTING TRIANGLE' (U+25B6)">
            <a:extLst>
              <a:ext uri="{FF2B5EF4-FFF2-40B4-BE49-F238E27FC236}">
                <a16:creationId xmlns:a16="http://schemas.microsoft.com/office/drawing/2014/main" id="{62934ECF-5E64-4669-9960-CEE64696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513" y="6196084"/>
            <a:ext cx="395785" cy="3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D35668F-78BF-4DC2-9714-D2ED9A910C60}"/>
              </a:ext>
            </a:extLst>
          </p:cNvPr>
          <p:cNvSpPr/>
          <p:nvPr/>
        </p:nvSpPr>
        <p:spPr>
          <a:xfrm>
            <a:off x="0" y="0"/>
            <a:ext cx="12192000" cy="3791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0AFD2-EE05-4406-A468-BA6D684D3ADD}"/>
              </a:ext>
            </a:extLst>
          </p:cNvPr>
          <p:cNvSpPr txBox="1"/>
          <p:nvPr/>
        </p:nvSpPr>
        <p:spPr>
          <a:xfrm>
            <a:off x="285725" y="0"/>
            <a:ext cx="22280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Robo Endo</a:t>
            </a:r>
          </a:p>
        </p:txBody>
      </p:sp>
      <p:pic>
        <p:nvPicPr>
          <p:cNvPr id="23" name="Content Placeholder 13">
            <a:extLst>
              <a:ext uri="{FF2B5EF4-FFF2-40B4-BE49-F238E27FC236}">
                <a16:creationId xmlns:a16="http://schemas.microsoft.com/office/drawing/2014/main" id="{A1111B20-094E-4D8C-8FB7-C4AB4551D9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"/>
          <a:stretch/>
        </p:blipFill>
        <p:spPr>
          <a:xfrm>
            <a:off x="5687" y="31352"/>
            <a:ext cx="306453" cy="3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1AD9-4485-4A00-87B1-B571213B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ree Photo | Light interior empty template grey">
            <a:extLst>
              <a:ext uri="{FF2B5EF4-FFF2-40B4-BE49-F238E27FC236}">
                <a16:creationId xmlns:a16="http://schemas.microsoft.com/office/drawing/2014/main" id="{7905CA5F-41AD-4618-B020-D33A5064B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61AAF71-7DF6-49C0-836A-044468C6F17C}"/>
              </a:ext>
            </a:extLst>
          </p:cNvPr>
          <p:cNvSpPr/>
          <p:nvPr/>
        </p:nvSpPr>
        <p:spPr>
          <a:xfrm>
            <a:off x="285725" y="1493949"/>
            <a:ext cx="3754686" cy="3699456"/>
          </a:xfrm>
          <a:prstGeom prst="round2SameRect">
            <a:avLst>
              <a:gd name="adj1" fmla="val 5527"/>
              <a:gd name="adj2" fmla="val 5222"/>
            </a:avLst>
          </a:prstGeom>
          <a:gradFill flip="none" rotWithShape="1">
            <a:gsLst>
              <a:gs pos="0">
                <a:srgbClr val="F9F9F7">
                  <a:shade val="30000"/>
                  <a:satMod val="115000"/>
                </a:srgbClr>
              </a:gs>
              <a:gs pos="50000">
                <a:srgbClr val="F9F9F7">
                  <a:shade val="67500"/>
                  <a:satMod val="115000"/>
                </a:srgbClr>
              </a:gs>
              <a:gs pos="100000">
                <a:srgbClr val="F9F9F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92D8E2-4937-4824-B0A5-1A98663AF782}"/>
              </a:ext>
            </a:extLst>
          </p:cNvPr>
          <p:cNvSpPr txBox="1">
            <a:spLocks/>
          </p:cNvSpPr>
          <p:nvPr/>
        </p:nvSpPr>
        <p:spPr>
          <a:xfrm>
            <a:off x="285725" y="1873050"/>
            <a:ext cx="3754686" cy="332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/>
            <a:r>
              <a:rPr lang="en-US" sz="5400" dirty="0"/>
              <a:t>After your data is uploaded click “Custom” and select a time period of 3 or more months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25F41BD-7538-4F4A-A0A1-B8F7DF7645F3}"/>
              </a:ext>
            </a:extLst>
          </p:cNvPr>
          <p:cNvSpPr/>
          <p:nvPr/>
        </p:nvSpPr>
        <p:spPr>
          <a:xfrm>
            <a:off x="285725" y="1493949"/>
            <a:ext cx="3754686" cy="3791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195B73">
                  <a:shade val="30000"/>
                  <a:satMod val="115000"/>
                </a:srgbClr>
              </a:gs>
              <a:gs pos="50000">
                <a:srgbClr val="195B73">
                  <a:shade val="67500"/>
                  <a:satMod val="115000"/>
                </a:srgbClr>
              </a:gs>
              <a:gs pos="100000">
                <a:srgbClr val="195B7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D402A-8930-4008-9E54-9CEBCD78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11" y="1683499"/>
            <a:ext cx="6581775" cy="313372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FF4608-6FAC-435E-B06C-5FA9CA2C9615}"/>
              </a:ext>
            </a:extLst>
          </p:cNvPr>
          <p:cNvSpPr/>
          <p:nvPr/>
        </p:nvSpPr>
        <p:spPr>
          <a:xfrm>
            <a:off x="10413242" y="6196084"/>
            <a:ext cx="1301779" cy="395785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     Next </a:t>
            </a:r>
          </a:p>
        </p:txBody>
      </p:sp>
      <p:pic>
        <p:nvPicPr>
          <p:cNvPr id="17" name="Picture 4" descr="image of Unicode Character 'BLACK RIGHT-POINTING TRIANGLE' (U+25B6)">
            <a:extLst>
              <a:ext uri="{FF2B5EF4-FFF2-40B4-BE49-F238E27FC236}">
                <a16:creationId xmlns:a16="http://schemas.microsoft.com/office/drawing/2014/main" id="{826A39B1-04E8-498B-BF3C-D41A1D5B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513" y="6196084"/>
            <a:ext cx="395785" cy="3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905BC3-B813-4606-B5D0-80EDD6A0B3DF}"/>
              </a:ext>
            </a:extLst>
          </p:cNvPr>
          <p:cNvSpPr/>
          <p:nvPr/>
        </p:nvSpPr>
        <p:spPr>
          <a:xfrm>
            <a:off x="630702" y="6097090"/>
            <a:ext cx="1301779" cy="395785"/>
          </a:xfrm>
          <a:prstGeom prst="roundRect">
            <a:avLst/>
          </a:prstGeom>
          <a:solidFill>
            <a:srgbClr val="F9F9F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Back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9656F4-4F73-443B-8F3E-6EFA10332AD8}"/>
              </a:ext>
            </a:extLst>
          </p:cNvPr>
          <p:cNvSpPr/>
          <p:nvPr/>
        </p:nvSpPr>
        <p:spPr>
          <a:xfrm>
            <a:off x="0" y="0"/>
            <a:ext cx="12192000" cy="3791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89C32A-55FC-4DCB-A7A8-1D466ED0F968}"/>
              </a:ext>
            </a:extLst>
          </p:cNvPr>
          <p:cNvSpPr txBox="1"/>
          <p:nvPr/>
        </p:nvSpPr>
        <p:spPr>
          <a:xfrm>
            <a:off x="285725" y="0"/>
            <a:ext cx="22280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Robo Endo</a:t>
            </a:r>
          </a:p>
        </p:txBody>
      </p:sp>
      <p:pic>
        <p:nvPicPr>
          <p:cNvPr id="23" name="Content Placeholder 13">
            <a:extLst>
              <a:ext uri="{FF2B5EF4-FFF2-40B4-BE49-F238E27FC236}">
                <a16:creationId xmlns:a16="http://schemas.microsoft.com/office/drawing/2014/main" id="{584FD5D2-39D8-43D0-9A3B-AEDA25073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"/>
          <a:stretch/>
        </p:blipFill>
        <p:spPr>
          <a:xfrm>
            <a:off x="5687" y="31352"/>
            <a:ext cx="306453" cy="3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23BCBD-DF38-40E8-9881-2A2742AF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 descr="Free Photo | Light interior empty template grey">
            <a:extLst>
              <a:ext uri="{FF2B5EF4-FFF2-40B4-BE49-F238E27FC236}">
                <a16:creationId xmlns:a16="http://schemas.microsoft.com/office/drawing/2014/main" id="{896570E2-5217-4F33-8653-291EC12F3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CF27331-5870-41EC-81A4-F5E3168BB6FC}"/>
              </a:ext>
            </a:extLst>
          </p:cNvPr>
          <p:cNvSpPr/>
          <p:nvPr/>
        </p:nvSpPr>
        <p:spPr>
          <a:xfrm>
            <a:off x="285725" y="1493949"/>
            <a:ext cx="3754686" cy="3699456"/>
          </a:xfrm>
          <a:prstGeom prst="round2SameRect">
            <a:avLst>
              <a:gd name="adj1" fmla="val 5527"/>
              <a:gd name="adj2" fmla="val 5222"/>
            </a:avLst>
          </a:prstGeom>
          <a:gradFill flip="none" rotWithShape="1">
            <a:gsLst>
              <a:gs pos="0">
                <a:srgbClr val="F9F9F7">
                  <a:shade val="30000"/>
                  <a:satMod val="115000"/>
                </a:srgbClr>
              </a:gs>
              <a:gs pos="50000">
                <a:srgbClr val="F9F9F7">
                  <a:shade val="67500"/>
                  <a:satMod val="115000"/>
                </a:srgbClr>
              </a:gs>
              <a:gs pos="100000">
                <a:srgbClr val="F9F9F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20CFC0-919E-4AD0-8E75-F4AC22A79729}"/>
              </a:ext>
            </a:extLst>
          </p:cNvPr>
          <p:cNvSpPr txBox="1">
            <a:spLocks/>
          </p:cNvSpPr>
          <p:nvPr/>
        </p:nvSpPr>
        <p:spPr>
          <a:xfrm>
            <a:off x="285725" y="1873050"/>
            <a:ext cx="3754686" cy="332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Now click “Reports”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CA858563-36EF-4661-9179-B96622B781CA}"/>
              </a:ext>
            </a:extLst>
          </p:cNvPr>
          <p:cNvSpPr/>
          <p:nvPr/>
        </p:nvSpPr>
        <p:spPr>
          <a:xfrm>
            <a:off x="285725" y="1493949"/>
            <a:ext cx="3754686" cy="3791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195B73">
                  <a:shade val="30000"/>
                  <a:satMod val="115000"/>
                </a:srgbClr>
              </a:gs>
              <a:gs pos="50000">
                <a:srgbClr val="195B73">
                  <a:shade val="67500"/>
                  <a:satMod val="115000"/>
                </a:srgbClr>
              </a:gs>
              <a:gs pos="100000">
                <a:srgbClr val="195B7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0661B4-D435-4036-AEF1-B53B53E5E1B5}"/>
              </a:ext>
            </a:extLst>
          </p:cNvPr>
          <p:cNvSpPr/>
          <p:nvPr/>
        </p:nvSpPr>
        <p:spPr>
          <a:xfrm>
            <a:off x="10413242" y="6196084"/>
            <a:ext cx="1301779" cy="395785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     Next </a:t>
            </a:r>
          </a:p>
        </p:txBody>
      </p:sp>
      <p:pic>
        <p:nvPicPr>
          <p:cNvPr id="15" name="Picture 4" descr="image of Unicode Character 'BLACK RIGHT-POINTING TRIANGLE' (U+25B6)">
            <a:extLst>
              <a:ext uri="{FF2B5EF4-FFF2-40B4-BE49-F238E27FC236}">
                <a16:creationId xmlns:a16="http://schemas.microsoft.com/office/drawing/2014/main" id="{4C334F37-1485-4A1D-803A-1BEDA4A2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513" y="6196084"/>
            <a:ext cx="395785" cy="3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65FF94-5382-450C-9037-9F45221DA4A3}"/>
              </a:ext>
            </a:extLst>
          </p:cNvPr>
          <p:cNvSpPr/>
          <p:nvPr/>
        </p:nvSpPr>
        <p:spPr>
          <a:xfrm>
            <a:off x="630702" y="6097090"/>
            <a:ext cx="1301779" cy="395785"/>
          </a:xfrm>
          <a:prstGeom prst="roundRect">
            <a:avLst/>
          </a:prstGeom>
          <a:solidFill>
            <a:srgbClr val="F9F9F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Back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2F0A8D-0412-462F-B055-E81FFAE669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040"/>
          <a:stretch/>
        </p:blipFill>
        <p:spPr>
          <a:xfrm>
            <a:off x="4326135" y="3343677"/>
            <a:ext cx="7803349" cy="473989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97249459-DB60-4E2A-8E6E-DA509F496A1D}"/>
              </a:ext>
            </a:extLst>
          </p:cNvPr>
          <p:cNvSpPr/>
          <p:nvPr/>
        </p:nvSpPr>
        <p:spPr>
          <a:xfrm>
            <a:off x="6587888" y="744225"/>
            <a:ext cx="1119117" cy="2531238"/>
          </a:xfrm>
          <a:prstGeom prst="downArrow">
            <a:avLst/>
          </a:prstGeom>
          <a:solidFill>
            <a:srgbClr val="1759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120759B-7302-427C-886B-B3C1BD9B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9B4B4B-D2C5-4833-B44C-0DEBF220F139}"/>
              </a:ext>
            </a:extLst>
          </p:cNvPr>
          <p:cNvSpPr/>
          <p:nvPr/>
        </p:nvSpPr>
        <p:spPr>
          <a:xfrm>
            <a:off x="0" y="0"/>
            <a:ext cx="12192000" cy="3791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CA6839-40BF-42EE-807E-61C430640BAD}"/>
              </a:ext>
            </a:extLst>
          </p:cNvPr>
          <p:cNvSpPr txBox="1"/>
          <p:nvPr/>
        </p:nvSpPr>
        <p:spPr>
          <a:xfrm>
            <a:off x="285725" y="0"/>
            <a:ext cx="22280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Robo Endo</a:t>
            </a:r>
          </a:p>
        </p:txBody>
      </p:sp>
      <p:pic>
        <p:nvPicPr>
          <p:cNvPr id="25" name="Content Placeholder 13">
            <a:extLst>
              <a:ext uri="{FF2B5EF4-FFF2-40B4-BE49-F238E27FC236}">
                <a16:creationId xmlns:a16="http://schemas.microsoft.com/office/drawing/2014/main" id="{99DA1A05-8A34-4420-9AF5-1DED4E2E97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"/>
          <a:stretch/>
        </p:blipFill>
        <p:spPr>
          <a:xfrm>
            <a:off x="5687" y="31352"/>
            <a:ext cx="306453" cy="3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2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E57E-6776-48E4-96D5-69968581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17D1-1A84-45EA-BBC8-6278C30E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ree Photo | Light interior empty template grey">
            <a:extLst>
              <a:ext uri="{FF2B5EF4-FFF2-40B4-BE49-F238E27FC236}">
                <a16:creationId xmlns:a16="http://schemas.microsoft.com/office/drawing/2014/main" id="{ABA43F6C-4E60-43CD-A51E-6DF1A2F06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B922975-873A-4D13-8FC8-DF5CAEEBDB75}"/>
              </a:ext>
            </a:extLst>
          </p:cNvPr>
          <p:cNvSpPr/>
          <p:nvPr/>
        </p:nvSpPr>
        <p:spPr>
          <a:xfrm>
            <a:off x="285725" y="1493949"/>
            <a:ext cx="3754686" cy="3699456"/>
          </a:xfrm>
          <a:prstGeom prst="round2SameRect">
            <a:avLst>
              <a:gd name="adj1" fmla="val 5527"/>
              <a:gd name="adj2" fmla="val 5222"/>
            </a:avLst>
          </a:prstGeom>
          <a:gradFill flip="none" rotWithShape="1">
            <a:gsLst>
              <a:gs pos="0">
                <a:srgbClr val="F9F9F7">
                  <a:shade val="30000"/>
                  <a:satMod val="115000"/>
                </a:srgbClr>
              </a:gs>
              <a:gs pos="50000">
                <a:srgbClr val="F9F9F7">
                  <a:shade val="67500"/>
                  <a:satMod val="115000"/>
                </a:srgbClr>
              </a:gs>
              <a:gs pos="100000">
                <a:srgbClr val="F9F9F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CB95E4-92DD-4CAA-83AC-F5DA591F378D}"/>
              </a:ext>
            </a:extLst>
          </p:cNvPr>
          <p:cNvSpPr txBox="1">
            <a:spLocks/>
          </p:cNvSpPr>
          <p:nvPr/>
        </p:nvSpPr>
        <p:spPr>
          <a:xfrm>
            <a:off x="285725" y="1873050"/>
            <a:ext cx="3754686" cy="332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>
              <a:tabLst>
                <a:tab pos="287338" algn="l"/>
              </a:tabLst>
            </a:pPr>
            <a:r>
              <a:rPr lang="en-US" sz="5400" dirty="0"/>
              <a:t>Under “Save &amp; Print Report” choose “Export Data”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B124225-BE76-400D-9D64-3727DBAA2181}"/>
              </a:ext>
            </a:extLst>
          </p:cNvPr>
          <p:cNvSpPr/>
          <p:nvPr/>
        </p:nvSpPr>
        <p:spPr>
          <a:xfrm>
            <a:off x="285725" y="1493949"/>
            <a:ext cx="3754686" cy="3791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195B73">
                  <a:shade val="30000"/>
                  <a:satMod val="115000"/>
                </a:srgbClr>
              </a:gs>
              <a:gs pos="50000">
                <a:srgbClr val="195B73">
                  <a:shade val="67500"/>
                  <a:satMod val="115000"/>
                </a:srgbClr>
              </a:gs>
              <a:gs pos="100000">
                <a:srgbClr val="195B7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D2B5D-F39A-4090-A521-3190281A053C}"/>
              </a:ext>
            </a:extLst>
          </p:cNvPr>
          <p:cNvSpPr/>
          <p:nvPr/>
        </p:nvSpPr>
        <p:spPr>
          <a:xfrm>
            <a:off x="0" y="0"/>
            <a:ext cx="12192000" cy="3791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5C55E-90F8-40F6-B04E-6A7BD638A841}"/>
              </a:ext>
            </a:extLst>
          </p:cNvPr>
          <p:cNvSpPr txBox="1"/>
          <p:nvPr/>
        </p:nvSpPr>
        <p:spPr>
          <a:xfrm>
            <a:off x="285725" y="0"/>
            <a:ext cx="22280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Robo Endo</a:t>
            </a:r>
          </a:p>
        </p:txBody>
      </p:sp>
      <p:pic>
        <p:nvPicPr>
          <p:cNvPr id="10" name="Content Placeholder 13">
            <a:extLst>
              <a:ext uri="{FF2B5EF4-FFF2-40B4-BE49-F238E27FC236}">
                <a16:creationId xmlns:a16="http://schemas.microsoft.com/office/drawing/2014/main" id="{2110E9A2-33BC-4265-84E0-51AC9F879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"/>
          <a:stretch/>
        </p:blipFill>
        <p:spPr>
          <a:xfrm>
            <a:off x="5687" y="31352"/>
            <a:ext cx="306453" cy="30662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89F4C7-149E-44DB-A215-2FA117D3C318}"/>
              </a:ext>
            </a:extLst>
          </p:cNvPr>
          <p:cNvSpPr/>
          <p:nvPr/>
        </p:nvSpPr>
        <p:spPr>
          <a:xfrm>
            <a:off x="10413242" y="6196084"/>
            <a:ext cx="1301779" cy="395785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     Next </a:t>
            </a:r>
          </a:p>
        </p:txBody>
      </p:sp>
      <p:pic>
        <p:nvPicPr>
          <p:cNvPr id="12" name="Picture 4" descr="image of Unicode Character 'BLACK RIGHT-POINTING TRIANGLE' (U+25B6)">
            <a:extLst>
              <a:ext uri="{FF2B5EF4-FFF2-40B4-BE49-F238E27FC236}">
                <a16:creationId xmlns:a16="http://schemas.microsoft.com/office/drawing/2014/main" id="{5663AF69-4EE2-4871-B94D-30D726355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513" y="6196084"/>
            <a:ext cx="395785" cy="3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06E61E-910C-4373-BFCB-DE7008A6C0CB}"/>
              </a:ext>
            </a:extLst>
          </p:cNvPr>
          <p:cNvSpPr/>
          <p:nvPr/>
        </p:nvSpPr>
        <p:spPr>
          <a:xfrm>
            <a:off x="630702" y="6097090"/>
            <a:ext cx="1301779" cy="395785"/>
          </a:xfrm>
          <a:prstGeom prst="roundRect">
            <a:avLst/>
          </a:prstGeom>
          <a:solidFill>
            <a:srgbClr val="F9F9F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Back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652280-B60D-4560-BD9E-D6B73B002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446" y="1825625"/>
            <a:ext cx="4763709" cy="3633713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1AB9D894-61F3-4DE9-9504-B5AA44F80550}"/>
              </a:ext>
            </a:extLst>
          </p:cNvPr>
          <p:cNvSpPr/>
          <p:nvPr/>
        </p:nvSpPr>
        <p:spPr>
          <a:xfrm rot="16200000">
            <a:off x="5584672" y="3507360"/>
            <a:ext cx="1119117" cy="2531238"/>
          </a:xfrm>
          <a:prstGeom prst="downArrow">
            <a:avLst/>
          </a:prstGeom>
          <a:solidFill>
            <a:srgbClr val="1759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6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20E2-9434-4140-8218-2470DF09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ree Photo | Light interior empty template grey">
            <a:extLst>
              <a:ext uri="{FF2B5EF4-FFF2-40B4-BE49-F238E27FC236}">
                <a16:creationId xmlns:a16="http://schemas.microsoft.com/office/drawing/2014/main" id="{2FE6CC33-4993-4B79-AAFF-F6D3E49AE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15F0546-4354-46B3-9506-4A5AABCDF264}"/>
              </a:ext>
            </a:extLst>
          </p:cNvPr>
          <p:cNvSpPr/>
          <p:nvPr/>
        </p:nvSpPr>
        <p:spPr>
          <a:xfrm>
            <a:off x="4218657" y="1009266"/>
            <a:ext cx="3754686" cy="3699456"/>
          </a:xfrm>
          <a:prstGeom prst="round2SameRect">
            <a:avLst>
              <a:gd name="adj1" fmla="val 5527"/>
              <a:gd name="adj2" fmla="val 5222"/>
            </a:avLst>
          </a:prstGeom>
          <a:gradFill flip="none" rotWithShape="1">
            <a:gsLst>
              <a:gs pos="0">
                <a:srgbClr val="F9F9F7">
                  <a:shade val="30000"/>
                  <a:satMod val="115000"/>
                </a:srgbClr>
              </a:gs>
              <a:gs pos="50000">
                <a:srgbClr val="F9F9F7">
                  <a:shade val="67500"/>
                  <a:satMod val="115000"/>
                </a:srgbClr>
              </a:gs>
              <a:gs pos="100000">
                <a:srgbClr val="F9F9F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C27449-4B1D-4F4D-84E2-D660C20A1F70}"/>
              </a:ext>
            </a:extLst>
          </p:cNvPr>
          <p:cNvSpPr txBox="1">
            <a:spLocks/>
          </p:cNvSpPr>
          <p:nvPr/>
        </p:nvSpPr>
        <p:spPr>
          <a:xfrm>
            <a:off x="4218657" y="1388367"/>
            <a:ext cx="3754686" cy="239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Now choose that file here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A2EBFD0-D02E-4C76-AA8B-F91161222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72" y="3619670"/>
            <a:ext cx="2138856" cy="726035"/>
          </a:xfrm>
        </p:spPr>
      </p:pic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6E13CB-0DDE-49EF-89F8-76023626462E}"/>
              </a:ext>
            </a:extLst>
          </p:cNvPr>
          <p:cNvSpPr/>
          <p:nvPr/>
        </p:nvSpPr>
        <p:spPr>
          <a:xfrm>
            <a:off x="4218657" y="1009266"/>
            <a:ext cx="3754686" cy="3791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195B73">
                  <a:shade val="30000"/>
                  <a:satMod val="115000"/>
                </a:srgbClr>
              </a:gs>
              <a:gs pos="50000">
                <a:srgbClr val="195B73">
                  <a:shade val="67500"/>
                  <a:satMod val="115000"/>
                </a:srgbClr>
              </a:gs>
              <a:gs pos="100000">
                <a:srgbClr val="195B7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5AF8BE-C1B0-4EDA-8E1B-6CF0DB07D34A}"/>
              </a:ext>
            </a:extLst>
          </p:cNvPr>
          <p:cNvSpPr/>
          <p:nvPr/>
        </p:nvSpPr>
        <p:spPr>
          <a:xfrm>
            <a:off x="0" y="0"/>
            <a:ext cx="12192000" cy="3791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CAC07-DD32-4EF8-A5F6-3AC99C5ED52F}"/>
              </a:ext>
            </a:extLst>
          </p:cNvPr>
          <p:cNvSpPr txBox="1"/>
          <p:nvPr/>
        </p:nvSpPr>
        <p:spPr>
          <a:xfrm>
            <a:off x="285725" y="0"/>
            <a:ext cx="22280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Robo Endo</a:t>
            </a:r>
          </a:p>
        </p:txBody>
      </p:sp>
      <p:pic>
        <p:nvPicPr>
          <p:cNvPr id="10" name="Content Placeholder 13">
            <a:extLst>
              <a:ext uri="{FF2B5EF4-FFF2-40B4-BE49-F238E27FC236}">
                <a16:creationId xmlns:a16="http://schemas.microsoft.com/office/drawing/2014/main" id="{C0E42A4D-80C2-455B-AB09-CD67E4510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"/>
          <a:stretch/>
        </p:blipFill>
        <p:spPr>
          <a:xfrm>
            <a:off x="5687" y="31352"/>
            <a:ext cx="306453" cy="30662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DB79C3-19E4-4CFF-BC9E-785B8569584A}"/>
              </a:ext>
            </a:extLst>
          </p:cNvPr>
          <p:cNvSpPr/>
          <p:nvPr/>
        </p:nvSpPr>
        <p:spPr>
          <a:xfrm>
            <a:off x="630702" y="6097090"/>
            <a:ext cx="1301779" cy="395785"/>
          </a:xfrm>
          <a:prstGeom prst="roundRect">
            <a:avLst/>
          </a:prstGeom>
          <a:solidFill>
            <a:srgbClr val="F9F9F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Back </a:t>
            </a:r>
          </a:p>
        </p:txBody>
      </p:sp>
    </p:spTree>
    <p:extLst>
      <p:ext uri="{BB962C8B-B14F-4D97-AF65-F5344CB8AC3E}">
        <p14:creationId xmlns:p14="http://schemas.microsoft.com/office/powerpoint/2010/main" val="379148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DF3BC11-A868-43B6-8E9B-DF3CD8A8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2" descr="Free Photo | Light interior empty template grey">
            <a:extLst>
              <a:ext uri="{FF2B5EF4-FFF2-40B4-BE49-F238E27FC236}">
                <a16:creationId xmlns:a16="http://schemas.microsoft.com/office/drawing/2014/main" id="{B3037992-42E7-460B-B7B1-F9A815D8D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B328D24-D1AD-4412-82C6-F00D2ADB11AF}"/>
              </a:ext>
            </a:extLst>
          </p:cNvPr>
          <p:cNvSpPr/>
          <p:nvPr/>
        </p:nvSpPr>
        <p:spPr>
          <a:xfrm>
            <a:off x="4218657" y="1009266"/>
            <a:ext cx="3754686" cy="3699456"/>
          </a:xfrm>
          <a:prstGeom prst="round2SameRect">
            <a:avLst>
              <a:gd name="adj1" fmla="val 5527"/>
              <a:gd name="adj2" fmla="val 5222"/>
            </a:avLst>
          </a:prstGeom>
          <a:gradFill flip="none" rotWithShape="1">
            <a:gsLst>
              <a:gs pos="0">
                <a:srgbClr val="F9F9F7">
                  <a:shade val="30000"/>
                  <a:satMod val="115000"/>
                </a:srgbClr>
              </a:gs>
              <a:gs pos="50000">
                <a:srgbClr val="F9F9F7">
                  <a:shade val="67500"/>
                  <a:satMod val="115000"/>
                </a:srgbClr>
              </a:gs>
              <a:gs pos="100000">
                <a:srgbClr val="F9F9F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Loading…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BAABFA5-69DA-48B4-A70E-B177942EE729}"/>
              </a:ext>
            </a:extLst>
          </p:cNvPr>
          <p:cNvSpPr txBox="1">
            <a:spLocks/>
          </p:cNvSpPr>
          <p:nvPr/>
        </p:nvSpPr>
        <p:spPr>
          <a:xfrm>
            <a:off x="4218657" y="1388367"/>
            <a:ext cx="3754686" cy="239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EAD0D05D-41D1-4276-91AE-BA8A18857A4F}"/>
              </a:ext>
            </a:extLst>
          </p:cNvPr>
          <p:cNvSpPr/>
          <p:nvPr/>
        </p:nvSpPr>
        <p:spPr>
          <a:xfrm>
            <a:off x="4218657" y="1009266"/>
            <a:ext cx="3754686" cy="3791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195B73">
                  <a:shade val="30000"/>
                  <a:satMod val="115000"/>
                </a:srgbClr>
              </a:gs>
              <a:gs pos="50000">
                <a:srgbClr val="195B73">
                  <a:shade val="67500"/>
                  <a:satMod val="115000"/>
                </a:srgbClr>
              </a:gs>
              <a:gs pos="100000">
                <a:srgbClr val="195B73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80BF6C-CFC9-41CF-9958-6881794C4CC2}"/>
              </a:ext>
            </a:extLst>
          </p:cNvPr>
          <p:cNvSpPr/>
          <p:nvPr/>
        </p:nvSpPr>
        <p:spPr>
          <a:xfrm>
            <a:off x="0" y="0"/>
            <a:ext cx="12192000" cy="3791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2285C-F20F-4B68-BCB9-77D966D336D9}"/>
              </a:ext>
            </a:extLst>
          </p:cNvPr>
          <p:cNvSpPr txBox="1"/>
          <p:nvPr/>
        </p:nvSpPr>
        <p:spPr>
          <a:xfrm>
            <a:off x="285725" y="0"/>
            <a:ext cx="22280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Robo Endo</a:t>
            </a:r>
          </a:p>
        </p:txBody>
      </p:sp>
      <p:pic>
        <p:nvPicPr>
          <p:cNvPr id="23" name="Content Placeholder 13">
            <a:extLst>
              <a:ext uri="{FF2B5EF4-FFF2-40B4-BE49-F238E27FC236}">
                <a16:creationId xmlns:a16="http://schemas.microsoft.com/office/drawing/2014/main" id="{DFF2003E-19FD-49D1-A1F2-481B107F78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"/>
          <a:stretch/>
        </p:blipFill>
        <p:spPr>
          <a:xfrm>
            <a:off x="5687" y="31352"/>
            <a:ext cx="306453" cy="3066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D1C4221-037D-4D53-821A-10419BC8E73A}"/>
              </a:ext>
            </a:extLst>
          </p:cNvPr>
          <p:cNvSpPr txBox="1"/>
          <p:nvPr/>
        </p:nvSpPr>
        <p:spPr>
          <a:xfrm>
            <a:off x="1721892" y="5469632"/>
            <a:ext cx="8748215" cy="3791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Optional Loading Bar</a:t>
            </a:r>
          </a:p>
        </p:txBody>
      </p:sp>
    </p:spTree>
    <p:extLst>
      <p:ext uri="{BB962C8B-B14F-4D97-AF65-F5344CB8AC3E}">
        <p14:creationId xmlns:p14="http://schemas.microsoft.com/office/powerpoint/2010/main" val="97101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9454-8D3E-4631-98AA-5A915BFD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4712-B84B-4383-B965-01E1D01F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ree Photo | Light interior empty template grey">
            <a:extLst>
              <a:ext uri="{FF2B5EF4-FFF2-40B4-BE49-F238E27FC236}">
                <a16:creationId xmlns:a16="http://schemas.microsoft.com/office/drawing/2014/main" id="{987EA68C-F074-47E5-8CC5-9DB320587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879B6D-2D64-4F6B-A09C-D042D8712ADA}"/>
              </a:ext>
            </a:extLst>
          </p:cNvPr>
          <p:cNvSpPr/>
          <p:nvPr/>
        </p:nvSpPr>
        <p:spPr>
          <a:xfrm>
            <a:off x="0" y="0"/>
            <a:ext cx="12192000" cy="3791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1E4D6-8AAD-4AD5-B7AF-4ABE5135356B}"/>
              </a:ext>
            </a:extLst>
          </p:cNvPr>
          <p:cNvSpPr txBox="1"/>
          <p:nvPr/>
        </p:nvSpPr>
        <p:spPr>
          <a:xfrm>
            <a:off x="285725" y="0"/>
            <a:ext cx="22280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Robo Endo</a:t>
            </a:r>
          </a:p>
        </p:txBody>
      </p:sp>
      <p:pic>
        <p:nvPicPr>
          <p:cNvPr id="10" name="Content Placeholder 13">
            <a:extLst>
              <a:ext uri="{FF2B5EF4-FFF2-40B4-BE49-F238E27FC236}">
                <a16:creationId xmlns:a16="http://schemas.microsoft.com/office/drawing/2014/main" id="{C69071CB-1701-4FC3-81B9-A7ACEFA62A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"/>
          <a:stretch/>
        </p:blipFill>
        <p:spPr>
          <a:xfrm>
            <a:off x="5687" y="31352"/>
            <a:ext cx="306453" cy="3066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EFB0A2-FC88-45FC-AEFA-B3DAF7023284}"/>
              </a:ext>
            </a:extLst>
          </p:cNvPr>
          <p:cNvSpPr/>
          <p:nvPr/>
        </p:nvSpPr>
        <p:spPr>
          <a:xfrm>
            <a:off x="491837" y="730804"/>
            <a:ext cx="3408218" cy="2078182"/>
          </a:xfrm>
          <a:prstGeom prst="roundRect">
            <a:avLst/>
          </a:prstGeom>
          <a:solidFill>
            <a:srgbClr val="195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FD518C-8614-4794-8708-91C1386E731C}"/>
              </a:ext>
            </a:extLst>
          </p:cNvPr>
          <p:cNvSpPr/>
          <p:nvPr/>
        </p:nvSpPr>
        <p:spPr>
          <a:xfrm>
            <a:off x="4391891" y="730804"/>
            <a:ext cx="3408218" cy="2078182"/>
          </a:xfrm>
          <a:prstGeom prst="roundRect">
            <a:avLst/>
          </a:prstGeom>
          <a:solidFill>
            <a:srgbClr val="195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058AC2-6B06-46C4-8D27-2CE4CD5850E4}"/>
              </a:ext>
            </a:extLst>
          </p:cNvPr>
          <p:cNvSpPr/>
          <p:nvPr/>
        </p:nvSpPr>
        <p:spPr>
          <a:xfrm>
            <a:off x="8291945" y="730804"/>
            <a:ext cx="3408218" cy="2078182"/>
          </a:xfrm>
          <a:prstGeom prst="roundRect">
            <a:avLst/>
          </a:prstGeom>
          <a:solidFill>
            <a:srgbClr val="195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C8D262-C46B-461B-BE57-FCE0070EF9F4}"/>
              </a:ext>
            </a:extLst>
          </p:cNvPr>
          <p:cNvSpPr/>
          <p:nvPr/>
        </p:nvSpPr>
        <p:spPr>
          <a:xfrm>
            <a:off x="491837" y="3743507"/>
            <a:ext cx="3408218" cy="2078182"/>
          </a:xfrm>
          <a:prstGeom prst="roundRect">
            <a:avLst/>
          </a:prstGeom>
          <a:solidFill>
            <a:srgbClr val="195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8DEB62-8DDF-4FB1-9871-93F89BDDE6D1}"/>
              </a:ext>
            </a:extLst>
          </p:cNvPr>
          <p:cNvSpPr/>
          <p:nvPr/>
        </p:nvSpPr>
        <p:spPr>
          <a:xfrm>
            <a:off x="4391891" y="3743507"/>
            <a:ext cx="3408218" cy="2078182"/>
          </a:xfrm>
          <a:prstGeom prst="roundRect">
            <a:avLst/>
          </a:prstGeom>
          <a:solidFill>
            <a:srgbClr val="195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417E7A-FABF-4880-BDDB-224962B4B4A9}"/>
              </a:ext>
            </a:extLst>
          </p:cNvPr>
          <p:cNvSpPr/>
          <p:nvPr/>
        </p:nvSpPr>
        <p:spPr>
          <a:xfrm>
            <a:off x="8291945" y="3743507"/>
            <a:ext cx="3408218" cy="2078182"/>
          </a:xfrm>
          <a:prstGeom prst="roundRect">
            <a:avLst/>
          </a:prstGeom>
          <a:solidFill>
            <a:srgbClr val="195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Endo Suggestions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D13D7E-26E4-4495-81AA-CA8B847D97B2}"/>
              </a:ext>
            </a:extLst>
          </p:cNvPr>
          <p:cNvSpPr/>
          <p:nvPr/>
        </p:nvSpPr>
        <p:spPr>
          <a:xfrm>
            <a:off x="5445110" y="6152741"/>
            <a:ext cx="1301779" cy="395785"/>
          </a:xfrm>
          <a:prstGeom prst="roundRect">
            <a:avLst/>
          </a:prstGeom>
          <a:solidFill>
            <a:srgbClr val="F9F9F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Data </a:t>
            </a:r>
          </a:p>
        </p:txBody>
      </p:sp>
    </p:spTree>
    <p:extLst>
      <p:ext uri="{BB962C8B-B14F-4D97-AF65-F5344CB8AC3E}">
        <p14:creationId xmlns:p14="http://schemas.microsoft.com/office/powerpoint/2010/main" val="250320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 to Robo-Endo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Robo-Endo</dc:title>
  <dc:creator>Ryan O'Keefe</dc:creator>
  <cp:lastModifiedBy>Ryan O'Keefe</cp:lastModifiedBy>
  <cp:revision>3</cp:revision>
  <dcterms:created xsi:type="dcterms:W3CDTF">2022-01-20T23:28:56Z</dcterms:created>
  <dcterms:modified xsi:type="dcterms:W3CDTF">2022-01-28T21:12:47Z</dcterms:modified>
</cp:coreProperties>
</file>