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5F9F-5B50-4273-8921-E574045C6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3726E-3261-4E1B-82C9-2311B74D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18098-801A-4162-8959-BDD01185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80D-E936-4F32-A318-D334C651A0C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D18E7-5999-4166-A0CA-DAEC2D0E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DC1A-B307-42E5-9C39-963DE063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21C-DB4D-40AE-9FF8-4DFDE783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8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93AB-E0B4-46B6-A18B-8933F5C5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8C02B-46A4-4D96-873D-738AE5EE3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87482-6AD1-448B-AD2E-F485E806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80D-E936-4F32-A318-D334C651A0C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3796A-0DC1-452A-AD9B-10B0DCC1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79436-B559-4CF8-9D9F-42C38DDC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21C-DB4D-40AE-9FF8-4DFDE783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8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6C4B6-8659-404A-AC0C-6F065EF53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FACAF-3EEF-46E2-96AE-E81933C36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9951-3285-42AE-B2C1-46CE82A0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80D-E936-4F32-A318-D334C651A0C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84B1-71FF-491E-8FE0-BD5322AC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99E03-419A-4524-954C-BF113695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21C-DB4D-40AE-9FF8-4DFDE783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D2FC-C680-4957-80DC-0D57EDDB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2827-18D9-49FF-ADD7-E242405CA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8C490-4C8C-47FF-B352-B4E40CDB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80D-E936-4F32-A318-D334C651A0C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98BC-EB8D-4559-B272-F86D4119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F3A33-89E1-4D16-BB4F-0E2AC889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21C-DB4D-40AE-9FF8-4DFDE783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1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5715-4751-4503-BC43-ADC3BE7B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D85ED-726F-441C-82EE-6BC437049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9D009-338A-452C-A398-98332F35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80D-E936-4F32-A318-D334C651A0C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9C8A2-747D-4235-83A0-6516650F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5915E-284C-473C-B13B-74E1558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21C-DB4D-40AE-9FF8-4DFDE783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1DDD-F1D4-4143-A68F-FA107458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3F63A-7F49-4498-A80A-550AC1B47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3998E-D3A7-4772-AF0F-570B84060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99542-4967-4F5C-8393-7C4E3BD6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80D-E936-4F32-A318-D334C651A0C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A99AB-8078-4F79-9A13-0EC31FA5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1198E-782D-4433-8ECF-4ADCB9C6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21C-DB4D-40AE-9FF8-4DFDE783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8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09EE-A92D-46C8-9A5B-C895007B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E5991-3D3E-46D6-8DAF-C0A16D956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2EE39-6C38-4A0D-81BA-325805FD1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5F32B-A0B3-4F2C-9C78-1E8535BD1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53AEA-C00D-4AF2-8795-6AC1CE3F8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8B0F5-44A0-4B57-9086-443A2601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80D-E936-4F32-A318-D334C651A0C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77250-90EC-423A-9A39-D9CD78AC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9B867-14AB-4D04-B1A5-13440E10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21C-DB4D-40AE-9FF8-4DFDE783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7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5084-BFF9-43D4-ADE2-241007E1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DAD38-6BF8-4753-9253-66A3F571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80D-E936-4F32-A318-D334C651A0C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DCE3D-F0F9-40E0-8434-1E047B70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2E97C-AC7D-42FB-ABDE-1FE53B42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21C-DB4D-40AE-9FF8-4DFDE783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9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6E456-450A-4CA6-B200-DC85D3B2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80D-E936-4F32-A318-D334C651A0C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E4AA7-3AE5-4261-929B-5F04DFA5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D1347-41FB-4F33-83F7-BC0AF747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21C-DB4D-40AE-9FF8-4DFDE783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ACA6-C528-4DC0-BF68-8EB83215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3FDD-0E7B-43AA-BE9A-D9F267870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9C2CE-466D-443A-B4AE-B5A994E39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2B2EF-859E-42AF-9639-10C8950D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80D-E936-4F32-A318-D334C651A0C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E075B-5C55-43C4-94AB-8B869941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EC2AF-94FE-4CBC-85BA-EFC0DB33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21C-DB4D-40AE-9FF8-4DFDE783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F46F-0EDC-415C-9081-465BE7A5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102A7-A232-491C-98C5-FC86B7113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214D2-64D8-45CF-A8D8-C204B6FF1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398C1-8163-4B41-8A95-C62F9719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380D-E936-4F32-A318-D334C651A0C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0E33D-F530-456F-B005-F863A4D9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0A89-5007-42C1-86F3-377C9D8B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21C-DB4D-40AE-9FF8-4DFDE783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ACACD-D1A3-4309-BC55-1C12C3B2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B65E2-10E4-4A11-8D85-AF38C0B13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FFA42-1BCF-4505-858B-C08E91CD8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380D-E936-4F32-A318-D334C651A0C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C7464-850D-42A4-BECA-F02E435E0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0E6C-8979-43EB-B367-6106E2134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521C-DB4D-40AE-9FF8-4DFDE783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2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1FB6-1339-4D90-A102-5EF6A7C26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64" y="820882"/>
            <a:ext cx="10512136" cy="53560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split graphs into eaten vs </a:t>
            </a:r>
            <a:r>
              <a:rPr lang="en-US" dirty="0" err="1"/>
              <a:t>havent</a:t>
            </a:r>
            <a:r>
              <a:rPr lang="en-US" dirty="0"/>
              <a:t> eaten</a:t>
            </a:r>
          </a:p>
          <a:p>
            <a:pPr marL="0" indent="0">
              <a:buNone/>
            </a:pPr>
            <a:r>
              <a:rPr lang="en-US" dirty="0"/>
              <a:t>localize graphs around mealtimes, 4 hours</a:t>
            </a:r>
          </a:p>
        </p:txBody>
      </p:sp>
    </p:spTree>
    <p:extLst>
      <p:ext uri="{BB962C8B-B14F-4D97-AF65-F5344CB8AC3E}">
        <p14:creationId xmlns:p14="http://schemas.microsoft.com/office/powerpoint/2010/main" val="419116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CE3B-61EB-4CDC-9911-33A00FC41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53336-56AC-4B96-B49C-738727C30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E1494-70D1-4A90-9154-19415E9A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641" y="0"/>
            <a:ext cx="8772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4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40F9-A3C7-4441-837D-BBFE3F71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197D5-F738-4AE5-AD56-5778A8414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6979B-766A-4B78-B3C4-CB1EC00C8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059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3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O'Keefe</dc:creator>
  <cp:lastModifiedBy>Ryan O'Keefe</cp:lastModifiedBy>
  <cp:revision>2</cp:revision>
  <dcterms:created xsi:type="dcterms:W3CDTF">2022-01-28T21:18:21Z</dcterms:created>
  <dcterms:modified xsi:type="dcterms:W3CDTF">2022-01-28T21:26:35Z</dcterms:modified>
</cp:coreProperties>
</file>