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DAFD45B8-9D81-43F2-B915-9E6926005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Alapealkiri 2">
            <a:extLst>
              <a:ext uri="{FF2B5EF4-FFF2-40B4-BE49-F238E27FC236}">
                <a16:creationId xmlns:a16="http://schemas.microsoft.com/office/drawing/2014/main" id="{FB37F412-B7DE-485D-820A-205147327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/>
              <a:t>Klõpsake juhteksemplari alapealkirja laadi redigeerimiseks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E2EF2C4B-D114-445F-B27F-1FAA0108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6091-171B-4F11-A53C-FCF05683DA0E}" type="datetimeFigureOut">
              <a:rPr lang="et-EE" smtClean="0"/>
              <a:t>29.09.2025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BC3D6CA6-E733-43ED-9B9C-4B14A40E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409120A5-64C0-4E36-BEB3-2B5C2E4F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1230-7247-490A-B606-29461ED25C2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3779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E1EDCC5E-7B37-4BFF-9323-CB295D4E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Vertikaalteksti kohatäide 2">
            <a:extLst>
              <a:ext uri="{FF2B5EF4-FFF2-40B4-BE49-F238E27FC236}">
                <a16:creationId xmlns:a16="http://schemas.microsoft.com/office/drawing/2014/main" id="{4C584C76-AD33-48EA-9A6F-1E8EF09A2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B24EB32F-92B2-4286-AFC6-C9A33DE1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6091-171B-4F11-A53C-FCF05683DA0E}" type="datetimeFigureOut">
              <a:rPr lang="et-EE" smtClean="0"/>
              <a:t>29.09.2025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BC3DB3F8-E72F-4AA8-9D01-906D6FC3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7E737D71-2C20-4D72-B1AB-24F31014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1230-7247-490A-B606-29461ED25C2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5938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altiitel 1">
            <a:extLst>
              <a:ext uri="{FF2B5EF4-FFF2-40B4-BE49-F238E27FC236}">
                <a16:creationId xmlns:a16="http://schemas.microsoft.com/office/drawing/2014/main" id="{683519A2-6056-40B1-8AF2-77EE7B57D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Vertikaalteksti kohatäide 2">
            <a:extLst>
              <a:ext uri="{FF2B5EF4-FFF2-40B4-BE49-F238E27FC236}">
                <a16:creationId xmlns:a16="http://schemas.microsoft.com/office/drawing/2014/main" id="{C04D662C-F3B7-4B37-87B0-800499591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2976AC36-8D2A-4815-8E5B-13292AD2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6091-171B-4F11-A53C-FCF05683DA0E}" type="datetimeFigureOut">
              <a:rPr lang="et-EE" smtClean="0"/>
              <a:t>29.09.2025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CF5F7F62-241F-4E96-A9B0-460BEE81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88FE26F6-F406-4AAC-9BAA-04554FE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1230-7247-490A-B606-29461ED25C2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8025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2E15882C-E6D1-41F9-8303-399206C1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9B1446B7-6BE2-4F04-8854-2794DAC2E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6B664455-5F39-4AAD-BDE7-166BB891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6091-171B-4F11-A53C-FCF05683DA0E}" type="datetimeFigureOut">
              <a:rPr lang="et-EE" smtClean="0"/>
              <a:t>29.09.2025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3408A793-0114-4695-90DE-4281AB5A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555AC2CB-2DD2-4742-8D25-D18A51E3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1230-7247-490A-B606-29461ED25C2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5098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ECA32CBA-18EC-4FFF-9A96-6D1963AC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Teksti kohatäide 2">
            <a:extLst>
              <a:ext uri="{FF2B5EF4-FFF2-40B4-BE49-F238E27FC236}">
                <a16:creationId xmlns:a16="http://schemas.microsoft.com/office/drawing/2014/main" id="{82262F0F-91B8-41D8-BE79-2BB6730F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34D8D5EA-B32B-4038-A218-AE75EDBF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6091-171B-4F11-A53C-FCF05683DA0E}" type="datetimeFigureOut">
              <a:rPr lang="et-EE" smtClean="0"/>
              <a:t>29.09.2025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27629E5B-81B4-42D6-B889-CB25AF7A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5294B24A-9691-4353-9D48-A07C3675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1230-7247-490A-B606-29461ED25C2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8192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3C363266-53F1-4354-8DEA-5B2CD98C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B223A2AB-ED62-4A71-8191-A085E686C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Sisu kohatäide 3">
            <a:extLst>
              <a:ext uri="{FF2B5EF4-FFF2-40B4-BE49-F238E27FC236}">
                <a16:creationId xmlns:a16="http://schemas.microsoft.com/office/drawing/2014/main" id="{BBF98AE3-1943-47E5-AF9F-F1A49F871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5" name="Kuupäeva kohatäide 4">
            <a:extLst>
              <a:ext uri="{FF2B5EF4-FFF2-40B4-BE49-F238E27FC236}">
                <a16:creationId xmlns:a16="http://schemas.microsoft.com/office/drawing/2014/main" id="{19BC0A12-DCDE-4BB4-B58C-E858E113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6091-171B-4F11-A53C-FCF05683DA0E}" type="datetimeFigureOut">
              <a:rPr lang="et-EE" smtClean="0"/>
              <a:t>29.09.2025</a:t>
            </a:fld>
            <a:endParaRPr lang="et-EE"/>
          </a:p>
        </p:txBody>
      </p:sp>
      <p:sp>
        <p:nvSpPr>
          <p:cNvPr id="6" name="Jaluse kohatäide 5">
            <a:extLst>
              <a:ext uri="{FF2B5EF4-FFF2-40B4-BE49-F238E27FC236}">
                <a16:creationId xmlns:a16="http://schemas.microsoft.com/office/drawing/2014/main" id="{5C776BE4-0920-46EC-8E3D-6870DFAD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aidinumbri kohatäide 6">
            <a:extLst>
              <a:ext uri="{FF2B5EF4-FFF2-40B4-BE49-F238E27FC236}">
                <a16:creationId xmlns:a16="http://schemas.microsoft.com/office/drawing/2014/main" id="{DC64BF40-DAAD-4E0D-83F4-184E396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1230-7247-490A-B606-29461ED25C2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274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6553A54A-34D5-4E01-9E4C-66A403EA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Teksti kohatäide 2">
            <a:extLst>
              <a:ext uri="{FF2B5EF4-FFF2-40B4-BE49-F238E27FC236}">
                <a16:creationId xmlns:a16="http://schemas.microsoft.com/office/drawing/2014/main" id="{3B57E90C-3204-45BC-9CE7-472DE385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4" name="Sisu kohatäide 3">
            <a:extLst>
              <a:ext uri="{FF2B5EF4-FFF2-40B4-BE49-F238E27FC236}">
                <a16:creationId xmlns:a16="http://schemas.microsoft.com/office/drawing/2014/main" id="{36253634-463D-4A03-B848-003264B32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5" name="Teksti kohatäide 4">
            <a:extLst>
              <a:ext uri="{FF2B5EF4-FFF2-40B4-BE49-F238E27FC236}">
                <a16:creationId xmlns:a16="http://schemas.microsoft.com/office/drawing/2014/main" id="{9EA17DB5-4567-46EF-AE2E-ADB3A1E20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6" name="Sisu kohatäide 5">
            <a:extLst>
              <a:ext uri="{FF2B5EF4-FFF2-40B4-BE49-F238E27FC236}">
                <a16:creationId xmlns:a16="http://schemas.microsoft.com/office/drawing/2014/main" id="{C95C02A2-1390-43CC-949E-D37566FB4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Kuupäeva kohatäide 6">
            <a:extLst>
              <a:ext uri="{FF2B5EF4-FFF2-40B4-BE49-F238E27FC236}">
                <a16:creationId xmlns:a16="http://schemas.microsoft.com/office/drawing/2014/main" id="{693D4BFC-2718-4DCA-8994-EBA007D3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6091-171B-4F11-A53C-FCF05683DA0E}" type="datetimeFigureOut">
              <a:rPr lang="et-EE" smtClean="0"/>
              <a:t>29.09.2025</a:t>
            </a:fld>
            <a:endParaRPr lang="et-EE"/>
          </a:p>
        </p:txBody>
      </p:sp>
      <p:sp>
        <p:nvSpPr>
          <p:cNvPr id="8" name="Jaluse kohatäide 7">
            <a:extLst>
              <a:ext uri="{FF2B5EF4-FFF2-40B4-BE49-F238E27FC236}">
                <a16:creationId xmlns:a16="http://schemas.microsoft.com/office/drawing/2014/main" id="{69D81DF5-FDBF-4DAB-826C-5EBD68F8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aidinumbri kohatäide 8">
            <a:extLst>
              <a:ext uri="{FF2B5EF4-FFF2-40B4-BE49-F238E27FC236}">
                <a16:creationId xmlns:a16="http://schemas.microsoft.com/office/drawing/2014/main" id="{11134A1C-DFFF-4EC9-84DB-0D94201F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1230-7247-490A-B606-29461ED25C2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2234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96CD97D5-7752-4BB8-A594-31E42FE3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Kuupäeva kohatäide 2">
            <a:extLst>
              <a:ext uri="{FF2B5EF4-FFF2-40B4-BE49-F238E27FC236}">
                <a16:creationId xmlns:a16="http://schemas.microsoft.com/office/drawing/2014/main" id="{D3753E60-8610-47ED-B161-3761A5E3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6091-171B-4F11-A53C-FCF05683DA0E}" type="datetimeFigureOut">
              <a:rPr lang="et-EE" smtClean="0"/>
              <a:t>29.09.2025</a:t>
            </a:fld>
            <a:endParaRPr lang="et-EE"/>
          </a:p>
        </p:txBody>
      </p:sp>
      <p:sp>
        <p:nvSpPr>
          <p:cNvPr id="4" name="Jaluse kohatäide 3">
            <a:extLst>
              <a:ext uri="{FF2B5EF4-FFF2-40B4-BE49-F238E27FC236}">
                <a16:creationId xmlns:a16="http://schemas.microsoft.com/office/drawing/2014/main" id="{7CDA2897-92F2-47A0-8C22-5138F6A2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aidinumbri kohatäide 4">
            <a:extLst>
              <a:ext uri="{FF2B5EF4-FFF2-40B4-BE49-F238E27FC236}">
                <a16:creationId xmlns:a16="http://schemas.microsoft.com/office/drawing/2014/main" id="{5CBB7605-C414-463D-B8A5-F60DE622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1230-7247-490A-B606-29461ED25C2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5337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uupäeva kohatäide 1">
            <a:extLst>
              <a:ext uri="{FF2B5EF4-FFF2-40B4-BE49-F238E27FC236}">
                <a16:creationId xmlns:a16="http://schemas.microsoft.com/office/drawing/2014/main" id="{D0463964-3CE5-463B-A797-8CF93B26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6091-171B-4F11-A53C-FCF05683DA0E}" type="datetimeFigureOut">
              <a:rPr lang="et-EE" smtClean="0"/>
              <a:t>29.09.2025</a:t>
            </a:fld>
            <a:endParaRPr lang="et-EE"/>
          </a:p>
        </p:txBody>
      </p:sp>
      <p:sp>
        <p:nvSpPr>
          <p:cNvPr id="3" name="Jaluse kohatäide 2">
            <a:extLst>
              <a:ext uri="{FF2B5EF4-FFF2-40B4-BE49-F238E27FC236}">
                <a16:creationId xmlns:a16="http://schemas.microsoft.com/office/drawing/2014/main" id="{AD139C4F-64BB-4101-A702-1D35E98C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aidinumbri kohatäide 3">
            <a:extLst>
              <a:ext uri="{FF2B5EF4-FFF2-40B4-BE49-F238E27FC236}">
                <a16:creationId xmlns:a16="http://schemas.microsoft.com/office/drawing/2014/main" id="{ECAF5F68-0905-4D85-B693-ACA5590C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1230-7247-490A-B606-29461ED25C2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0096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4344B9C2-DB72-46AB-99B7-063F6B38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8188E599-72BA-4986-A0B9-93D09A9B7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ksti kohatäide 3">
            <a:extLst>
              <a:ext uri="{FF2B5EF4-FFF2-40B4-BE49-F238E27FC236}">
                <a16:creationId xmlns:a16="http://schemas.microsoft.com/office/drawing/2014/main" id="{6E3FEE99-4D9A-4266-9067-8E0497F7A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Kuupäeva kohatäide 4">
            <a:extLst>
              <a:ext uri="{FF2B5EF4-FFF2-40B4-BE49-F238E27FC236}">
                <a16:creationId xmlns:a16="http://schemas.microsoft.com/office/drawing/2014/main" id="{9735D52F-72C6-494C-8EBF-052A3E56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6091-171B-4F11-A53C-FCF05683DA0E}" type="datetimeFigureOut">
              <a:rPr lang="et-EE" smtClean="0"/>
              <a:t>29.09.2025</a:t>
            </a:fld>
            <a:endParaRPr lang="et-EE"/>
          </a:p>
        </p:txBody>
      </p:sp>
      <p:sp>
        <p:nvSpPr>
          <p:cNvPr id="6" name="Jaluse kohatäide 5">
            <a:extLst>
              <a:ext uri="{FF2B5EF4-FFF2-40B4-BE49-F238E27FC236}">
                <a16:creationId xmlns:a16="http://schemas.microsoft.com/office/drawing/2014/main" id="{FF1CB149-2DCE-49DC-AE97-880AD45F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aidinumbri kohatäide 6">
            <a:extLst>
              <a:ext uri="{FF2B5EF4-FFF2-40B4-BE49-F238E27FC236}">
                <a16:creationId xmlns:a16="http://schemas.microsoft.com/office/drawing/2014/main" id="{1E70BC05-9FE3-424C-B5CD-33718F49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1230-7247-490A-B606-29461ED25C2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8837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9D0807A5-52C3-4237-B948-4E442CBE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Pildi kohatäide 2">
            <a:extLst>
              <a:ext uri="{FF2B5EF4-FFF2-40B4-BE49-F238E27FC236}">
                <a16:creationId xmlns:a16="http://schemas.microsoft.com/office/drawing/2014/main" id="{0C319888-A66E-4060-B8BF-F4DFED1C5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ksti kohatäide 3">
            <a:extLst>
              <a:ext uri="{FF2B5EF4-FFF2-40B4-BE49-F238E27FC236}">
                <a16:creationId xmlns:a16="http://schemas.microsoft.com/office/drawing/2014/main" id="{4A97F50F-7567-4991-92CF-B07982ED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Kuupäeva kohatäide 4">
            <a:extLst>
              <a:ext uri="{FF2B5EF4-FFF2-40B4-BE49-F238E27FC236}">
                <a16:creationId xmlns:a16="http://schemas.microsoft.com/office/drawing/2014/main" id="{E57F64DC-C11C-457A-A080-B5025EB1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6091-171B-4F11-A53C-FCF05683DA0E}" type="datetimeFigureOut">
              <a:rPr lang="et-EE" smtClean="0"/>
              <a:t>29.09.2025</a:t>
            </a:fld>
            <a:endParaRPr lang="et-EE"/>
          </a:p>
        </p:txBody>
      </p:sp>
      <p:sp>
        <p:nvSpPr>
          <p:cNvPr id="6" name="Jaluse kohatäide 5">
            <a:extLst>
              <a:ext uri="{FF2B5EF4-FFF2-40B4-BE49-F238E27FC236}">
                <a16:creationId xmlns:a16="http://schemas.microsoft.com/office/drawing/2014/main" id="{A455B570-5CAC-4697-AA1B-C375C09B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aidinumbri kohatäide 6">
            <a:extLst>
              <a:ext uri="{FF2B5EF4-FFF2-40B4-BE49-F238E27FC236}">
                <a16:creationId xmlns:a16="http://schemas.microsoft.com/office/drawing/2014/main" id="{401E3ECA-E052-4E1B-92B2-12284728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1230-7247-490A-B606-29461ED25C2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45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ja kohatäide 1">
            <a:extLst>
              <a:ext uri="{FF2B5EF4-FFF2-40B4-BE49-F238E27FC236}">
                <a16:creationId xmlns:a16="http://schemas.microsoft.com/office/drawing/2014/main" id="{C393CEA9-B27E-401F-9C2F-C7BC33EA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Teksti kohatäide 2">
            <a:extLst>
              <a:ext uri="{FF2B5EF4-FFF2-40B4-BE49-F238E27FC236}">
                <a16:creationId xmlns:a16="http://schemas.microsoft.com/office/drawing/2014/main" id="{01FB1F52-C33A-49BC-BAB1-3A950B767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883C2440-313A-4CCC-B20C-DC97BF53E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26091-171B-4F11-A53C-FCF05683DA0E}" type="datetimeFigureOut">
              <a:rPr lang="et-EE" smtClean="0"/>
              <a:t>29.09.2025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0FC16894-DBC3-495D-8975-CF8E06B5E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0EA90638-4874-4D11-9D1F-B509D9512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21230-7247-490A-B606-29461ED25C2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366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C1B8D7FA-1620-40ED-AA92-D21937F62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err="1"/>
              <a:t>CatBlog</a:t>
            </a:r>
            <a:endParaRPr lang="et-EE" dirty="0"/>
          </a:p>
        </p:txBody>
      </p:sp>
      <p:sp>
        <p:nvSpPr>
          <p:cNvPr id="3" name="Alapealkiri 2">
            <a:extLst>
              <a:ext uri="{FF2B5EF4-FFF2-40B4-BE49-F238E27FC236}">
                <a16:creationId xmlns:a16="http://schemas.microsoft.com/office/drawing/2014/main" id="{F7B439B5-C936-4C08-81A9-D505C8677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Sandra Sark,</a:t>
            </a:r>
          </a:p>
          <a:p>
            <a:r>
              <a:rPr lang="et-EE" dirty="0"/>
              <a:t>Mihkel Ploompuu,</a:t>
            </a:r>
          </a:p>
          <a:p>
            <a:r>
              <a:rPr lang="et-EE" dirty="0"/>
              <a:t>Thomas-Henry Pärt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5051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C1F1F0E8-78DF-4148-920D-6BB92973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Mis see on?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1C0E1A6F-721C-4F71-BF56-05D68A40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dirty="0" err="1"/>
              <a:t>Catblog</a:t>
            </a:r>
            <a:r>
              <a:rPr lang="et-EE" dirty="0"/>
              <a:t> on blogi/foorum mis on suunatud kassihuvilistele kes sooviks enda kassidest pilt ülesse panna või siis lihtsalt vaadata teisi kasse.</a:t>
            </a:r>
          </a:p>
          <a:p>
            <a:pPr marL="0" indent="0">
              <a:buNone/>
            </a:pPr>
            <a:endParaRPr lang="et-EE" dirty="0"/>
          </a:p>
        </p:txBody>
      </p:sp>
      <p:pic>
        <p:nvPicPr>
          <p:cNvPr id="5" name="Pilt 4">
            <a:extLst>
              <a:ext uri="{FF2B5EF4-FFF2-40B4-BE49-F238E27FC236}">
                <a16:creationId xmlns:a16="http://schemas.microsoft.com/office/drawing/2014/main" id="{662F29DE-CE61-4CB1-8377-F27F4768E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8" y="2752115"/>
            <a:ext cx="7002483" cy="380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6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F4883699-7229-4D0B-AEBA-7580AC67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Kuidas selle mõtte peale tulime?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B0210690-823C-40A0-971B-12721ED27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dirty="0"/>
              <a:t>Mihkel polnud nõus mitte millegagi. Thomas-Henry oli kõigega nõus ja Sandra polnud nõus mihkli tööd võtma seega me otsustasime teeme kassidest blogi/foorumi.</a:t>
            </a:r>
          </a:p>
        </p:txBody>
      </p:sp>
    </p:spTree>
    <p:extLst>
      <p:ext uri="{BB962C8B-B14F-4D97-AF65-F5344CB8AC3E}">
        <p14:creationId xmlns:p14="http://schemas.microsoft.com/office/powerpoint/2010/main" val="377603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679B2023-11EA-48D9-B461-B9ABEA71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Mida see kasutajale lahendama peab?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C7FB24F2-A8DB-4F20-B931-85B158E93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Peaks katma kasutaja vabaaega(</a:t>
            </a:r>
            <a:r>
              <a:rPr lang="et-EE" dirty="0" err="1"/>
              <a:t>Instagrami</a:t>
            </a:r>
            <a:r>
              <a:rPr lang="et-EE" dirty="0"/>
              <a:t> </a:t>
            </a:r>
            <a:r>
              <a:rPr lang="et-EE" dirty="0" err="1"/>
              <a:t>temu</a:t>
            </a:r>
            <a:r>
              <a:rPr lang="et-EE" dirty="0"/>
              <a:t> versioon)</a:t>
            </a:r>
          </a:p>
        </p:txBody>
      </p:sp>
    </p:spTree>
    <p:extLst>
      <p:ext uri="{BB962C8B-B14F-4D97-AF65-F5344CB8AC3E}">
        <p14:creationId xmlns:p14="http://schemas.microsoft.com/office/powerpoint/2010/main" val="293510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B88EE7EC-BF7D-4A9A-AB08-A57A32BC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Kuidas kasutaja seda kasutab?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7E7CEF4F-2B5B-4D3C-91EB-5CAF4E026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Teeb konto</a:t>
            </a:r>
          </a:p>
          <a:p>
            <a:r>
              <a:rPr lang="et-EE" dirty="0"/>
              <a:t>Loob postitusi ja sirvib postitusi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21229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1433540B-34F2-4E01-849D-EF87E1F9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Mihkel on tont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740E3724-ED99-4746-B160-567261375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60806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98</Words>
  <Application>Microsoft Office PowerPoint</Application>
  <PresentationFormat>Laiekraan</PresentationFormat>
  <Paragraphs>14</Paragraphs>
  <Slides>6</Slides>
  <Notes>0</Notes>
  <HiddenSlides>0</HiddenSlides>
  <MMClips>0</MMClips>
  <ScaleCrop>false</ScaleCrop>
  <HeadingPairs>
    <vt:vector size="6" baseType="variant">
      <vt:variant>
        <vt:lpstr>Kasutatud fondid</vt:lpstr>
      </vt:variant>
      <vt:variant>
        <vt:i4>3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Office'i kujundus</vt:lpstr>
      <vt:lpstr>CatBlog</vt:lpstr>
      <vt:lpstr>Mis see on?</vt:lpstr>
      <vt:lpstr>Kuidas selle mõtte peale tulime?</vt:lpstr>
      <vt:lpstr>Mida see kasutajale lahendama peab?</vt:lpstr>
      <vt:lpstr>Kuidas kasutaja seda kasutab?</vt:lpstr>
      <vt:lpstr>Mihkel on tont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CatBlog</dc:title>
  <dc:creator>Opilane TTHK</dc:creator>
  <cp:lastModifiedBy>Opilane TTHK</cp:lastModifiedBy>
  <cp:revision>3</cp:revision>
  <dcterms:created xsi:type="dcterms:W3CDTF">2025-09-29T08:14:23Z</dcterms:created>
  <dcterms:modified xsi:type="dcterms:W3CDTF">2025-09-29T08:22:14Z</dcterms:modified>
</cp:coreProperties>
</file>