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59065D-42B1-4795-840D-B7B759A6C3D1}">
  <a:tblStyle styleId="{0C59065D-42B1-4795-840D-B7B759A6C3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9b8ff1c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29b8ff1c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663e44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663e44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fae5c4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fae5c4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98e4383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98e4383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663e4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663e4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663e44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663e44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27.0.0.1:8080/PSN/login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72725" y="93312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P.R.A.Y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 Religion And You</a:t>
            </a:r>
            <a:endParaRPr sz="2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2725" y="3042900"/>
            <a:ext cx="81837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 - 5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Riley Stadel, Griffin Wiles, Dan Schroeder, Ryan Demayo, Christian Gorokhovsky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972125" y="1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{0C59065D-42B1-4795-840D-B7B759A6C3D1}</a:tableStyleId>
              </a:tblPr>
              <a:tblGrid>
                <a:gridCol w="2301375"/>
              </a:tblGrid>
              <a:tr h="40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Wireframes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Image Uploading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Prayer Uploading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4"/>
          <p:cNvSpPr/>
          <p:nvPr/>
        </p:nvSpPr>
        <p:spPr>
          <a:xfrm>
            <a:off x="1052250" y="1372475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52250" y="1772650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52250" y="2172825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367275" y="1372475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6576375" y="1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{0C59065D-42B1-4795-840D-B7B759A6C3D1}</a:tableStyleId>
              </a:tblPr>
              <a:tblGrid>
                <a:gridCol w="2331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Problems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problems we’re working through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issues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4"/>
          <p:cNvSpPr/>
          <p:nvPr/>
        </p:nvSpPr>
        <p:spPr>
          <a:xfrm>
            <a:off x="6367275" y="17726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367275" y="2271400"/>
            <a:ext cx="209100" cy="209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367275" y="2770150"/>
            <a:ext cx="209100" cy="209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972125" y="27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{0C59065D-42B1-4795-840D-B7B759A6C3D1}</a:tableStyleId>
              </a:tblPr>
              <a:tblGrid>
                <a:gridCol w="2301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Image Error Checking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Prayer Deleting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Prayer Commenting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Database Testing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1052250" y="32125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052250" y="36002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052250" y="39879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052250" y="43756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up next?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follow Religions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filter their feed by Religion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filter their prayers to Religions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Picture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25" y="1152475"/>
            <a:ext cx="6382826" cy="35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74875" y="294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- Last Week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4825" y="1981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- This Week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625"/>
            <a:ext cx="9093701" cy="4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