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4FEF28-445A-47DA-8566-BBA13486C07F}">
  <a:tblStyle styleId="{144FEF28-445A-47DA-8566-BBA13486C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1fae5c4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1fae5c4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9b8ff1c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9b8ff1c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98e438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98e438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98e4383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98e4383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72725" y="93312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P.R.A.Y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 Religion And You</a:t>
            </a:r>
            <a:endParaRPr sz="2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2725" y="32399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Riley Stadel, Griffin Wiles, Dan Schroeder, Ryan Demayo, Christian Gorokhovsky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Picture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 Progress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972125" y="1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{144FEF28-445A-47DA-8566-BBA13486C07F}</a:tableStyleId>
              </a:tblPr>
              <a:tblGrid>
                <a:gridCol w="2301375"/>
              </a:tblGrid>
              <a:tr h="40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ER Diagram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Database Proofs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IT Requirements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5"/>
          <p:cNvSpPr/>
          <p:nvPr/>
        </p:nvSpPr>
        <p:spPr>
          <a:xfrm>
            <a:off x="1052250" y="1372475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052250" y="1772650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052250" y="2172825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367275" y="1372475"/>
            <a:ext cx="209100" cy="209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6576375" y="1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{144FEF28-445A-47DA-8566-BBA13486C07F}</a:tableStyleId>
              </a:tblPr>
              <a:tblGrid>
                <a:gridCol w="2331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Problems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problems we’re working through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issues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/>
          <p:nvPr/>
        </p:nvSpPr>
        <p:spPr>
          <a:xfrm>
            <a:off x="6367275" y="17726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67275" y="2271400"/>
            <a:ext cx="209100" cy="209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367275" y="2770150"/>
            <a:ext cx="209100" cy="209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72125" y="272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{144FEF28-445A-47DA-8566-BBA13486C07F}</a:tableStyleId>
              </a:tblPr>
              <a:tblGrid>
                <a:gridCol w="2301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Wireframes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Database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Image uploading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5"/>
          <p:cNvSpPr/>
          <p:nvPr/>
        </p:nvSpPr>
        <p:spPr>
          <a:xfrm>
            <a:off x="1052250" y="32125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052250" y="36002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052250" y="3987950"/>
            <a:ext cx="209100" cy="209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75" y="50775"/>
            <a:ext cx="7312250" cy="5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1695"/>
            <a:ext cx="9144001" cy="366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