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9c8f9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9c8f9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fees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$5,000 -&gt; Acquiring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$5,000 -&gt; Positive ads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c8f94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9c8f94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9c8f94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9c8f94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9c8f94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9c8f94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9ea03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9ea03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c9ea0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c9ea0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9c8f94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9c8f94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c8f9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9c8f9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9c8f94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9c8f94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c8f94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c8f94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e0240c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e0240c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c8f94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c8f94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c8f94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9c8f94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rgbClr val="EFE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ay.rivas.ai" TargetMode="External"/><Relationship Id="rId4" Type="http://schemas.openxmlformats.org/officeDocument/2006/relationships/hyperlink" Target="https://pray.rivas.a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2640900"/>
            <a:ext cx="9144000" cy="2502600"/>
          </a:xfrm>
          <a:prstGeom prst="rect">
            <a:avLst/>
          </a:prstGeom>
          <a:solidFill>
            <a:srgbClr val="A415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480150" y="9564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P.R.A.Y.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Religion And You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7475" y="2825475"/>
            <a:ext cx="81837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Changing the world through </a:t>
            </a:r>
            <a:r>
              <a:rPr lang="en">
                <a:solidFill>
                  <a:srgbClr val="FFFFFF"/>
                </a:solidFill>
              </a:rPr>
              <a:t>positivity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-138275" y="2640875"/>
            <a:ext cx="9360600" cy="13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asking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$50,000 for a 25% stake in P.R.A.Y.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$10,000 - CyberSecurity </a:t>
            </a:r>
            <a:r>
              <a:rPr lang="en" sz="2400"/>
              <a:t>Assessment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$15,000 - Server Upgrades and Testing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$15,000 - Developer Charge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$10,000 - Advertising Fees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Something Great Together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0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Social media network that promotes positivity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Clean design with easy flow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 allows for easy implementations of expansion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site is currently live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P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ray.rivas.ai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Yesterday I went on Social Media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7265" l="21927" r="21921" t="14387"/>
          <a:stretch/>
        </p:blipFill>
        <p:spPr>
          <a:xfrm>
            <a:off x="4566875" y="1657450"/>
            <a:ext cx="4530953" cy="2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8534" l="20930" r="29496" t="36282"/>
          <a:stretch/>
        </p:blipFill>
        <p:spPr>
          <a:xfrm>
            <a:off x="122525" y="1657450"/>
            <a:ext cx="4279877" cy="2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22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Solution</a:t>
            </a:r>
            <a:endParaRPr sz="48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6150" y="3897000"/>
            <a:ext cx="233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P.R.A.Y.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325" y="1068425"/>
            <a:ext cx="2993725" cy="2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1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E. Stadel </a:t>
            </a:r>
            <a:r>
              <a:rPr lang="en"/>
              <a:t>-&gt;</a:t>
            </a:r>
            <a:r>
              <a:rPr lang="en"/>
              <a:t> Computer Science Concentration in Game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Daniel S. Schroeder -&gt; Computer Science Concentration in Software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Ryan A. deMayo -&gt; Computer Science Concentration in Software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Griffin H. Wiles -&gt; Computer Science Concentration in Game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Christian Gorokhovsky -&gt; Computer Science Concentration in Software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P.R.A.Y.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46875"/>
            <a:ext cx="83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Focus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Design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Ease of Expansion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are the site that promotes positivity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Connecting people around the world with similar morals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 users more control on what they see.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Weed</a:t>
            </a:r>
            <a:r>
              <a:rPr lang="en" sz="2400"/>
              <a:t> out trolls by creating a “Community” feel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P.R.A.Y. Positivity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9485" l="25902" r="26280" t="25174"/>
          <a:stretch/>
        </p:blipFill>
        <p:spPr>
          <a:xfrm>
            <a:off x="2208650" y="1216750"/>
            <a:ext cx="4517348" cy="33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on Desktop and Mobile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Abides by the 3 click rule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clean user interface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Expansion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code and functions are original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of php class system to implement features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external UI’s implemented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for easier customization updates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