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68" r:id="rId4"/>
    <p:sldId id="269" r:id="rId5"/>
    <p:sldId id="271" r:id="rId6"/>
    <p:sldId id="263" r:id="rId7"/>
    <p:sldId id="264" r:id="rId8"/>
    <p:sldId id="266" r:id="rId9"/>
    <p:sldId id="272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382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0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3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4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32214F-2EF4-4BB7-B486-EF09F1B4AA6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24B44E-21A1-4092-BA71-3CC40A88DD9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Rate My Meal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Catriona Murphy 2312695</a:t>
            </a:r>
          </a:p>
          <a:p>
            <a:r>
              <a:rPr lang="en-GB" dirty="0"/>
              <a:t>James Moore 2324008</a:t>
            </a:r>
          </a:p>
          <a:p>
            <a:r>
              <a:rPr lang="en-GB" dirty="0"/>
              <a:t>Christopher Kelly 2313175</a:t>
            </a:r>
          </a:p>
          <a:p>
            <a:r>
              <a:rPr lang="en-GB" dirty="0"/>
              <a:t>Ryan Williamson 2306841</a:t>
            </a:r>
          </a:p>
        </p:txBody>
      </p:sp>
    </p:spTree>
    <p:extLst>
      <p:ext uri="{BB962C8B-B14F-4D97-AF65-F5344CB8AC3E}">
        <p14:creationId xmlns:p14="http://schemas.microsoft.com/office/powerpoint/2010/main" val="33748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2979-23DF-44C0-BB0C-21FB196D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A770-B009-41B4-BCE0-914388AE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Catriona – Over the course of the project I worked mainly on the template pages. My main priority was to ensure that all the pages were uniform, looked professional and suited the theme of our idea. I also incorporated bootstrap and </a:t>
            </a:r>
            <a:r>
              <a:rPr lang="en-GB" dirty="0" err="1"/>
              <a:t>javascript</a:t>
            </a:r>
            <a:r>
              <a:rPr lang="en-GB" dirty="0"/>
              <a:t> to make the webpages more dynamic.</a:t>
            </a:r>
          </a:p>
          <a:p>
            <a:r>
              <a:rPr lang="en-GB" dirty="0"/>
              <a:t>Chris –</a:t>
            </a:r>
          </a:p>
          <a:p>
            <a:r>
              <a:rPr lang="en-GB" dirty="0"/>
              <a:t>Jamie –</a:t>
            </a:r>
          </a:p>
          <a:p>
            <a:r>
              <a:rPr lang="en-GB" dirty="0"/>
              <a:t>Ryan –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53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50EA-2F0F-4972-9FE2-597BA591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45DE-23F1-4750-BBA6-8BA2D73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1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1C75-5BFE-45DD-A1AC-B5D52F5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959D-04BE-497D-BAFF-C1059444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3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B275-24CA-4DCC-90F1-C167C0E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B45F-EE99-473C-8113-96994974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76163"/>
            <a:ext cx="10515600" cy="5309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objective of our application is to connect food lovers by providing a platform for users to share their own food and rate others’ creations.</a:t>
            </a:r>
          </a:p>
          <a:p>
            <a:pPr marL="0" indent="0" algn="ctr">
              <a:buNone/>
            </a:pPr>
            <a:r>
              <a:rPr lang="en-GB" dirty="0"/>
              <a:t>This application can be used for meal inspiration and for recipe ideas.</a:t>
            </a:r>
          </a:p>
          <a:p>
            <a:pPr marL="0" indent="0" algn="ctr">
              <a:buNone/>
            </a:pPr>
            <a:r>
              <a:rPr lang="en-GB" dirty="0"/>
              <a:t>Chefs will be able to create an account and upload pictures and recipes. Food lovers can create an account and rate chef’s meals if they’ve tried them. If posting a picture of a meal eaten out there is an option to add the recipe.</a:t>
            </a:r>
          </a:p>
          <a:p>
            <a:pPr marL="0" indent="0" algn="ctr">
              <a:buNone/>
            </a:pPr>
            <a:r>
              <a:rPr lang="en-GB" dirty="0"/>
              <a:t>There will be two types of users – verified chefs or home cooks.  Verified chefs can create accounts and have their food promoted above others’. </a:t>
            </a:r>
          </a:p>
          <a:p>
            <a:pPr marL="0" indent="0" algn="ctr">
              <a:buNone/>
            </a:pPr>
            <a:r>
              <a:rPr lang="en-GB" dirty="0"/>
              <a:t>Site admins will also exist with the ability to remove anyone’s posts.</a:t>
            </a:r>
          </a:p>
          <a:p>
            <a:pPr marL="0" indent="0" algn="ctr">
              <a:buNone/>
            </a:pPr>
            <a:r>
              <a:rPr lang="en-GB" dirty="0"/>
              <a:t>On the home page, the newest chefs will be displayed.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0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0A9C-78EE-4E60-933B-C16A7555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FD80-1FEA-457F-8B23-8DBE8DC8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Every user must be able to create and edit their account, with the ability to deactivate their account</a:t>
            </a:r>
          </a:p>
          <a:p>
            <a:pPr marL="0" indent="0" algn="ctr">
              <a:buNone/>
            </a:pPr>
            <a:r>
              <a:rPr lang="en-GB" dirty="0"/>
              <a:t>Every user must be able to log in and out of their account</a:t>
            </a:r>
          </a:p>
          <a:p>
            <a:pPr marL="0" indent="0" algn="ctr">
              <a:buNone/>
            </a:pPr>
            <a:r>
              <a:rPr lang="en-GB" dirty="0"/>
              <a:t>Every user must be able to view and like recipes</a:t>
            </a:r>
          </a:p>
          <a:p>
            <a:pPr marL="0" indent="0" algn="ctr">
              <a:buNone/>
            </a:pPr>
            <a:r>
              <a:rPr lang="en-GB" dirty="0"/>
              <a:t>Every user must be able to select a food category</a:t>
            </a:r>
          </a:p>
          <a:p>
            <a:pPr marL="0" indent="0" algn="ctr">
              <a:buNone/>
            </a:pPr>
            <a:r>
              <a:rPr lang="en-GB" dirty="0"/>
              <a:t>Different users must have different access rights, </a:t>
            </a:r>
            <a:r>
              <a:rPr lang="en-GB" dirty="0" err="1"/>
              <a:t>i.e</a:t>
            </a:r>
            <a:r>
              <a:rPr lang="en-GB" dirty="0"/>
              <a:t> chefs must have a higher access right than normal users.</a:t>
            </a:r>
          </a:p>
          <a:p>
            <a:pPr marL="0" indent="0" algn="ctr">
              <a:buNone/>
            </a:pPr>
            <a:r>
              <a:rPr lang="en-GB" dirty="0"/>
              <a:t>Chefs can upload recipes which can then be liked and viewed by anyone.</a:t>
            </a:r>
          </a:p>
          <a:p>
            <a:pPr marL="0" indent="0" algn="ctr">
              <a:buNone/>
            </a:pPr>
            <a:r>
              <a:rPr lang="en-GB" dirty="0"/>
              <a:t>Anyone must be able to see the meals, but only registered users can interact with them.</a:t>
            </a:r>
          </a:p>
        </p:txBody>
      </p:sp>
    </p:spTree>
    <p:extLst>
      <p:ext uri="{BB962C8B-B14F-4D97-AF65-F5344CB8AC3E}">
        <p14:creationId xmlns:p14="http://schemas.microsoft.com/office/powerpoint/2010/main" val="7424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Wireframe – Index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17" t="16884" r="22634" b="15679"/>
          <a:stretch/>
        </p:blipFill>
        <p:spPr>
          <a:xfrm>
            <a:off x="2693148" y="1885950"/>
            <a:ext cx="6612777" cy="43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Wireframe – Italian (Category Page)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09" t="18745" r="22719" b="15902"/>
          <a:stretch/>
        </p:blipFill>
        <p:spPr>
          <a:xfrm>
            <a:off x="2676593" y="1877246"/>
            <a:ext cx="6591232" cy="43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Wireframe – Sign-up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42" t="17799" r="23784" b="16140"/>
          <a:stretch/>
        </p:blipFill>
        <p:spPr>
          <a:xfrm>
            <a:off x="2871787" y="1857375"/>
            <a:ext cx="6448425" cy="43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Wireframe - Recipe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10" t="16141" r="22719" b="15430"/>
          <a:stretch/>
        </p:blipFill>
        <p:spPr>
          <a:xfrm>
            <a:off x="2857500" y="1838325"/>
            <a:ext cx="6477000" cy="43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Site Map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7B895F-A552-7F4E-8EE2-48EDC7CC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52" y="1846263"/>
            <a:ext cx="80124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4AC-1F92-4B81-80B4-494AA1E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9DA4-FF7C-4457-8B25-3C5083AA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Python with Django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Bootstrap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Json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AJAX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Javascript</a:t>
            </a:r>
            <a:r>
              <a:rPr lang="en-GB" dirty="0"/>
              <a:t>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  <a:r>
              <a:rPr lang="en-GB"/>
              <a:t>/CSS –</a:t>
            </a:r>
          </a:p>
        </p:txBody>
      </p:sp>
    </p:spTree>
    <p:extLst>
      <p:ext uri="{BB962C8B-B14F-4D97-AF65-F5344CB8AC3E}">
        <p14:creationId xmlns:p14="http://schemas.microsoft.com/office/powerpoint/2010/main" val="676527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</TotalTime>
  <Words>321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Rate My Meal</vt:lpstr>
      <vt:lpstr>Overview</vt:lpstr>
      <vt:lpstr>Specifications</vt:lpstr>
      <vt:lpstr>Wireframe – Index Page</vt:lpstr>
      <vt:lpstr>Wireframe – Italian (Category Page)</vt:lpstr>
      <vt:lpstr>Wireframe – Sign-up </vt:lpstr>
      <vt:lpstr>Wireframe - Recipe</vt:lpstr>
      <vt:lpstr>Site Map</vt:lpstr>
      <vt:lpstr>Technologies Used</vt:lpstr>
      <vt:lpstr>Our Contributions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My Meal</dc:title>
  <dc:creator>Catriona Murphy</dc:creator>
  <cp:lastModifiedBy>Catriona Murphy</cp:lastModifiedBy>
  <cp:revision>10</cp:revision>
  <dcterms:created xsi:type="dcterms:W3CDTF">2019-03-18T17:11:52Z</dcterms:created>
  <dcterms:modified xsi:type="dcterms:W3CDTF">2019-03-18T17:35:31Z</dcterms:modified>
</cp:coreProperties>
</file>