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58" r:id="rId3"/>
    <p:sldId id="281" r:id="rId4"/>
    <p:sldId id="286" r:id="rId5"/>
    <p:sldId id="272" r:id="rId6"/>
    <p:sldId id="273" r:id="rId7"/>
    <p:sldId id="297" r:id="rId8"/>
    <p:sldId id="287" r:id="rId9"/>
    <p:sldId id="263" r:id="rId10"/>
    <p:sldId id="295" r:id="rId11"/>
    <p:sldId id="293" r:id="rId12"/>
    <p:sldId id="274" r:id="rId13"/>
    <p:sldId id="260" r:id="rId14"/>
    <p:sldId id="298" r:id="rId15"/>
    <p:sldId id="296" r:id="rId16"/>
    <p:sldId id="275" r:id="rId17"/>
    <p:sldId id="276" r:id="rId18"/>
    <p:sldId id="284" r:id="rId19"/>
    <p:sldId id="299" r:id="rId20"/>
    <p:sldId id="270" r:id="rId21"/>
    <p:sldId id="271" r:id="rId22"/>
    <p:sldId id="288" r:id="rId23"/>
    <p:sldId id="300" r:id="rId24"/>
    <p:sldId id="277" r:id="rId25"/>
    <p:sldId id="278" r:id="rId26"/>
    <p:sldId id="290" r:id="rId27"/>
    <p:sldId id="301" r:id="rId28"/>
    <p:sldId id="279" r:id="rId29"/>
    <p:sldId id="280" r:id="rId30"/>
    <p:sldId id="283" r:id="rId31"/>
    <p:sldId id="303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lan Antoshkin" initials="RA" lastIdx="1" clrIdx="0">
    <p:extLst>
      <p:ext uri="{19B8F6BF-5375-455C-9EA6-DF929625EA0E}">
        <p15:presenceInfo xmlns:p15="http://schemas.microsoft.com/office/powerpoint/2012/main" userId="S::Ruslan.Antoshkin@zerto.com::56b903d7-3478-4aa5-b90e-772a9f1f10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0" autoAdjust="0"/>
    <p:restoredTop sz="83417" autoAdjust="0"/>
  </p:normalViewPr>
  <p:slideViewPr>
    <p:cSldViewPr snapToGrid="0">
      <p:cViewPr varScale="1">
        <p:scale>
          <a:sx n="71" d="100"/>
          <a:sy n="71" d="100"/>
        </p:scale>
        <p:origin x="15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рассматривает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сравниваем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72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Объясняю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есть почти одно и тоже за исключенией того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обобщенная (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32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следующем слайде нарисована структура связного списка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57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7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рассматриваем пример со связным списком.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61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Никто не выполняет операции поиска в стеке, он создан совсем для другого, потому нельзя учитывать большую сложность как недостаток.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сомнительно выделять стек и очередь как отдельные структуры данных, возможно стоит их убрать или обьяснить что они по большому счету всего обьект/надстройка над массивом/связным списком.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для простоты не буду это говорить.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52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456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5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19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91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15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413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953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079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01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47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553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Это скорее понятие дискетной математики чем определенная структура данных, потому сложность операций можно рассматривать только для конкретной реализации.</a:t>
            </a: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Или можно сказать что множество более абстрактная структура данных, потому необходио рассматирить конкретную реализацию для того чтоб оценить сложность выполнения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130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10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делаю сначала метаматическое описание всех базовых структур данных, чтоб вы понимали какими характеристиками они обладают, и в последующем чтоб понимали  какую реализацию лучше использовать в зависимости от ситуации.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того чтоб не просто заучить кучу коллекций, а понимать в чем кардиналльное отличие между ними.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446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98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49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рассказать про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(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большое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Это одна из метрик, которой оценивают сложность алгоритмов или операций. Единицой измерения представляется не время, но количеством выполненых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35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Акцент на том что ячейки массива расположены в памяти последовательно. Отсюда следует сложность добавления элемента в массив.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ячейки рассположены в памяти.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4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теперь, перед рассмотрением как риализован массив в коллекциях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нам необходимо уяснить что же такое колелкции.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55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каждый интерфейс.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Раньше вам необходимо было при создании массива задать точное кол-во элементов, теперь этого не нужно делать.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динамически рассширяться.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Коллекции</a:t>
            </a:r>
            <a:endParaRPr lang="ru-RU" sz="105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/>
              <a:t>Обобщения</a:t>
            </a:r>
            <a:r>
              <a:rPr lang="en-US" sz="4000" b="1" dirty="0"/>
              <a:t> (Generics)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Обобщения – синтаксическая структура 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&lt;T&gt;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которая позволяет указывать определенный тип, который будет использоваться в полях, возвращаемых значениях методов, коллекциях и т.д.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При использовании с коллекциями это означает что обобщенная коллекция может хранить значения только одного типа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такого обобщения дает прирост производительности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Обобщенные коллекции храняться в пространстве имен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System.Collections.Generics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Детальнее использование обобщений в других ситуациях мы рассмотрим после рассмотрения коллекций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7419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однотипные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lang="ru-RU" sz="2000" b="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61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1675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Связный список состоит из группы узлов, которые вместе образуют последовательность. Каждый узел содержит две вещи: фактические данные, которые в нем хранятся (это могут быть данные любого типа) и указатель (или ссылку) на следующий узел в последовательности.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Существуют также двухсвязные списки, которые хранят ссылки на предыдущий и последующий узел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выборки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3529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односвязного </a:t>
            </a: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949CA1-D35E-46C7-B852-E01738AF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0" y="2045140"/>
            <a:ext cx="8697697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двухсвязного 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F32507-8F1D-4053-814E-7A303B74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6" y="2045140"/>
            <a:ext cx="8008086" cy="41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060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LinkedList&lt;T&gt;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Каждый узел представляет объект класса LinkedListNode&lt;T&gt;. Класс имеет свойста, представляющие значение и ссылки на сосдние узлы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Эфективен когда необходимо часто добавлять/удалять элементы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двусвязный список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т.е. каждый узел хранит ссылку на предыдущий и последующий узел одновременно	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111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7392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Базовая структура данных, которая позволяет добавлять или удалять элементы только в её начале.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Стек организован по принципу LIFO (Last In First Out, «последним пришёл — первым вышел») . Это значит, что последний элемент, который вы добавили в стек, первым выйдет из него.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В стеках можно выполнять три операции: добавление элемента (push), удаление элемента (pop) и отображение содержимого стека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8482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DA8FF7-DE0E-4FA3-B4D2-8F9C259B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91" y="2045140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5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202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Лежит в основе механизмов вызовов методов и рекурсии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949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70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646272"/>
            <a:ext cx="8229600" cy="6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ru-RU" b="1" dirty="0"/>
              <a:t>Очередь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DCF9FC9-AC9A-452B-946F-FF618C6D489E}"/>
              </a:ext>
            </a:extLst>
          </p:cNvPr>
          <p:cNvSpPr txBox="1"/>
          <p:nvPr/>
        </p:nvSpPr>
        <p:spPr>
          <a:xfrm>
            <a:off x="547950" y="238819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Очередь устроена по принципу FIFO (First In First Out, «первый пришёл — первый вышел»). Это значит, что удалить элемент можно только после того, как были убраны все ранее добавленные элементы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Очередь позволяет выполнять три основных операции: добавлять элементы в конец очереди (enqueue), удалять первый элемент (dequeue) и просматривать первый элемент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7614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очереди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0EF55D-81EC-4D58-8583-1A992517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72" y="1793458"/>
            <a:ext cx="34861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94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92782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 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10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14024"/>
            <a:ext cx="8181300" cy="393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которая объеденяет в себе свойство масива к произвольному доступу и динамичность связного листа.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Состоит из двух составляющих: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 функция которая возвращает положительное значение, называемое хеш кодом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Массив в котором хранятся данные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Принпип работы: мы отдаем данные хеш-функции,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хеш-функция сохраняет данные в элементе массиве и возвращает нам хеш-код по которому можно обратиться к данному элементу.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Средняя сложность поиска, добавления и удаления элемента О(1)</a:t>
            </a:r>
          </a:p>
        </p:txBody>
      </p:sp>
    </p:spTree>
    <p:extLst>
      <p:ext uri="{BB962C8B-B14F-4D97-AF65-F5344CB8AC3E}">
        <p14:creationId xmlns:p14="http://schemas.microsoft.com/office/powerpoint/2010/main" val="41551682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хеш-таблицы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693CD4-C151-47DB-B834-29DE924E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05" y="1855569"/>
            <a:ext cx="6162789" cy="5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054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элемент является парой "ключ-значение", хранящейся в DictionaryEntry объекте. Ключ не может быть null, а значение может быть.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901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Dictionary&lt;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TKey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TValue&gt;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по функционалу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2351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369767"/>
            <a:ext cx="8181300" cy="418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представляющая собой не организованный набор уникальных элементов одного типа.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Множество хранит значения данных без определенного порядка, не повторяя их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Операции, которые можно выполнять с множествами: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Добавление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Удаление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Пересечение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Объеденение 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Разность</a:t>
            </a:r>
            <a:b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</a:b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1906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7B6B1A-A94E-4104-B0F0-F1480730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3" y="1768823"/>
            <a:ext cx="5387223" cy="50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0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20686" y="267620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Вступление в коллекции и структуры данных</a:t>
            </a:r>
            <a:endParaRPr sz="18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120686" y="353193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Интерфейсы, которые реализуют коллекции</a:t>
            </a: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245314" y="4278965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120686" y="431825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Рассматриваем структуру данных и сразу смотрим как она реализована в коллекциях C#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20686" y="526722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Создание пользовательской коллекции</a:t>
            </a: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245314" y="3388001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245314" y="5129697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472279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10900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4337097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5202028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39034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46042" y="1166182"/>
            <a:ext cx="8229600" cy="87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Примеры реализации в С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CDA947-D3E4-474C-ADF2-62DDC898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9817"/>
              </p:ext>
            </p:extLst>
          </p:nvPr>
        </p:nvGraphicFramePr>
        <p:xfrm>
          <a:off x="646042" y="2059396"/>
          <a:ext cx="7770594" cy="4434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7">
                  <a:extLst>
                    <a:ext uri="{9D8B030D-6E8A-4147-A177-3AD203B41FA5}">
                      <a16:colId xmlns:a16="http://schemas.microsoft.com/office/drawing/2014/main" val="1409559610"/>
                    </a:ext>
                  </a:extLst>
                </a:gridCol>
                <a:gridCol w="3885297">
                  <a:extLst>
                    <a:ext uri="{9D8B030D-6E8A-4147-A177-3AD203B41FA5}">
                      <a16:colId xmlns:a16="http://schemas.microsoft.com/office/drawing/2014/main" val="1123597535"/>
                    </a:ext>
                  </a:extLst>
                </a:gridCol>
              </a:tblGrid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данных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 С</a:t>
                      </a:r>
                      <a:r>
                        <a:rPr lang="en-US" dirty="0"/>
                        <a:t>#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758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Array,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,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305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Связный 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8471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Stack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3870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Очередь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Queue, Queue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12988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Хеш-таблица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, Dictionary &lt;</a:t>
                      </a:r>
                      <a:r>
                        <a:rPr lang="en-US" dirty="0" err="1"/>
                        <a:t>TKey</a:t>
                      </a:r>
                      <a:r>
                        <a:rPr lang="en-US" dirty="0"/>
                        <a:t>, TValue&gt;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1739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Множество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HashSet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3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584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коллекции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19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418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9785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пользовательской кол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лекции позволяет переопределить существующие методы коллекции и добавить собственные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57241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 практике пригождается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очень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редко :)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пользовательской коллекции необходимо реализовать интерфесы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IEnumerator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44677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880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Чтобы оценить </a:t>
            </a:r>
            <a:r>
              <a:rPr lang="ru-RU" b="1" dirty="0"/>
              <a:t>эфективность структуры данных </a:t>
            </a:r>
            <a:r>
              <a:rPr lang="ru-RU" dirty="0"/>
              <a:t>необходимо оценить сложность выполение в ней стандартных операций.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8438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Нотация </a:t>
            </a:r>
            <a:r>
              <a:rPr lang="ru-RU" b="1" dirty="0"/>
              <a:t>О большое </a:t>
            </a:r>
            <a:r>
              <a:rPr lang="ru-RU" dirty="0"/>
              <a:t>описывает сложность алгоритма (или определенных операций) с использованием алгебраических терминов. Метрикой для описания сложности выступает количество выполненых операций. 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19900" y="3652228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b="1" dirty="0"/>
              <a:t>Структура данных — </a:t>
            </a:r>
            <a:r>
              <a:rPr lang="ru-RU" dirty="0"/>
              <a:t>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Структуры данных и сложность алгоримта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1" y="273396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1" y="3330621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1800" b="1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83257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1" y="3906685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1" y="448274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1" y="5058813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1" y="5634877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8106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39034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94965"/>
            <a:ext cx="7074173" cy="92599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542469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273564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76889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3849614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442577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4" y="5001852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4" y="557792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30290" y="1092827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Основные типы сложых структур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58172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7388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Упорядоченый набор однотипных элементов, которые сохраняются в 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размещенных ячейках пямяти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имеют порядковый номер и общее имя.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Есть возможность обращения к любому элементу массива по индексу. 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выборки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О(1)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удаления (в средине массива) элемента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341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Коллекции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48569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Коллекция – это класс, предназначенный для группировки связанных объектов, управления ими и обработки их в циклах.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Некоторые коллекции реализуют стандартные структуры данных которые могут пригодиться для решения различных специальных задач.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Основой для создания всех коллекций является реализация интерфейсов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IEnumerator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IEnumerable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Коллекции находятся в пространстве имен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353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714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Интерфейсы реализуемые коллекциями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91284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2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–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поддерживает простой перебор по</a:t>
            </a:r>
            <a:r>
              <a:rPr lang="en-US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коллекции</a:t>
            </a:r>
            <a:endParaRPr sz="1800" i="0" u="none" strike="noStrike" cap="none" dirty="0"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предоставляет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.</a:t>
            </a: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ICollection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-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о</a:t>
            </a:r>
            <a:r>
              <a:rPr lang="ru-RU" sz="1800" dirty="0">
                <a:latin typeface="Roboto"/>
                <a:ea typeface="Roboto"/>
              </a:rPr>
              <a:t>пределяет размер,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/>
                <a:ea typeface="Roboto"/>
              </a:rPr>
              <a:t> и методы синхронизации для коллекций.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разнотыпные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Может динамически рассширяться при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16146</TotalTime>
  <Words>1638</Words>
  <Application>Microsoft Office PowerPoint</Application>
  <PresentationFormat>On-screen Show (4:3)</PresentationFormat>
  <Paragraphs>294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Noto Sans Symbols</vt:lpstr>
      <vt:lpstr>Roboto</vt:lpstr>
      <vt:lpstr>Calibri</vt:lpstr>
      <vt:lpstr>Тема Office</vt:lpstr>
      <vt:lpstr>PowerPoint Presentation</vt:lpstr>
      <vt:lpstr>PowerPoint Presentation</vt:lpstr>
      <vt:lpstr>План занятия</vt:lpstr>
      <vt:lpstr>Структуры данных и сложность алгоримта</vt:lpstr>
      <vt:lpstr>Основные типы сложых структур данных</vt:lpstr>
      <vt:lpstr>Массив</vt:lpstr>
      <vt:lpstr>Коллекции </vt:lpstr>
      <vt:lpstr>Интерфейсы реализуемые коллекциями </vt:lpstr>
      <vt:lpstr>ArrayList</vt:lpstr>
      <vt:lpstr>Обобщения (Generics)</vt:lpstr>
      <vt:lpstr>List&lt;T&gt;</vt:lpstr>
      <vt:lpstr>Связный список</vt:lpstr>
      <vt:lpstr>Структура односвязного списка</vt:lpstr>
      <vt:lpstr>Структура двухсвязного списка</vt:lpstr>
      <vt:lpstr>LinkedList&lt;T&gt;</vt:lpstr>
      <vt:lpstr>Стек</vt:lpstr>
      <vt:lpstr>Структура стека</vt:lpstr>
      <vt:lpstr>Stack</vt:lpstr>
      <vt:lpstr>Stack &lt;T&gt;</vt:lpstr>
      <vt:lpstr>Очередь</vt:lpstr>
      <vt:lpstr>Структура очереди</vt:lpstr>
      <vt:lpstr>Queue</vt:lpstr>
      <vt:lpstr>Queue &lt;T&gt;</vt:lpstr>
      <vt:lpstr>Хеш-таблица</vt:lpstr>
      <vt:lpstr>Структура хеш-таблицы</vt:lpstr>
      <vt:lpstr>Hashtable</vt:lpstr>
      <vt:lpstr>Dictionary&lt;TKey, TValue&gt;</vt:lpstr>
      <vt:lpstr>Множество</vt:lpstr>
      <vt:lpstr>Структура множества</vt:lpstr>
      <vt:lpstr>Примеры реализации в С#</vt:lpstr>
      <vt:lpstr>Пользовательские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112</cp:revision>
  <dcterms:modified xsi:type="dcterms:W3CDTF">2019-10-28T18:24:00Z</dcterms:modified>
</cp:coreProperties>
</file>