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9" r:id="rId4"/>
    <p:sldId id="270" r:id="rId5"/>
    <p:sldId id="276" r:id="rId6"/>
    <p:sldId id="273" r:id="rId7"/>
    <p:sldId id="27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1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48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Unit-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со средой в которой выполняется код,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пересекаться несколько логический операций. т.е. тестируется только одно действие.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testing frameworks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Существует несколько фреймворков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тестов, однако самые популярные из них предоствляют очень схожую инфраструктуру для написания тестов. Поэтому поняв как работать с одним из фреймворков вы сможете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будем использовать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стандартный фреймворк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доступен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умолчанию в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VisualStudio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(при использовании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уже подключается как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атрибуты 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TestClass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атрибут, указывающий на то что класс, на котором использован данный класс будет содержать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TestMethod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 указывающий на то что метод, на котором использован данный метод является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тестом.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TestInitialize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]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 указывающий на то что метод, на котором использован данный атрибут предназначен для инициализации обьектов, часто используемых в методах тестах данного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1386722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Однако эти правила не являются неким каноном, просто они в позволяют в полной мере описать в названии предназначение метода.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солюдении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BestPractices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12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485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Roboto</vt:lpstr>
      <vt:lpstr>Тема Office</vt:lpstr>
      <vt:lpstr>PowerPoint Presentation</vt:lpstr>
      <vt:lpstr>Что такое Unit тесты? </vt:lpstr>
      <vt:lpstr>Особенности Unit тестов</vt:lpstr>
      <vt:lpstr>Unit testing frameworks</vt:lpstr>
      <vt:lpstr>Основные атрибуты MSTest</vt:lpstr>
      <vt:lpstr>Сигнатура Unit теста</vt:lpstr>
      <vt:lpstr>Тело Unit теста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2019-12-11T00:54:24Z</dcterms:modified>
</cp:coreProperties>
</file>