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5" r:id="rId5"/>
    <p:sldId id="270" r:id="rId6"/>
    <p:sldId id="271" r:id="rId7"/>
    <p:sldId id="272" r:id="rId8"/>
    <p:sldId id="273" r:id="rId9"/>
    <p:sldId id="274" r:id="rId10"/>
    <p:sldId id="276" r:id="rId11"/>
    <p:sldId id="277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7" autoAdjust="0"/>
  </p:normalViewPr>
  <p:slideViewPr>
    <p:cSldViewPr snapToGrid="0">
      <p:cViewPr>
        <p:scale>
          <a:sx n="125" d="100"/>
          <a:sy n="125" d="100"/>
        </p:scale>
        <p:origin x="226" y="-16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AnonymousTypes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Создайте запрос в котором персонажей старше 40 лет </a:t>
            </a:r>
            <a:r>
              <a:rPr lang="ru-RU"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сгрупируйте их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FirstName и выберите анонимный обьект с 2 свойствами: название группы и кол-во элементов 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87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DynamicTypes</a:t>
            </a: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метод с возвращаемым типом dynamic и который принимает строку,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зависимости от значения входящего параметра метод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должен возвращаться разный тип,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например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строку,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int" -&gt; </a:t>
            </a: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целое число, "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Person" -&gt; new Person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436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код рассматриваем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BasicSyntax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пример.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Расматриваем отбор персонажей по возрасту и полу.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Самостоятельно сделать запрос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для отбора персонажей длинна имени которых равна длинне фамилии.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4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 в коде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ExtensionMethodsSyntax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Задание:</a:t>
            </a:r>
            <a:endParaRPr lang="ru-RU" sz="1200" b="0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kern="12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сами LINQ запрос с оператором Where, используя синтаксис методов расширения  и используйте в выражении оба логических оператора &amp;&amp; и ||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OrderByClause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Смотрим пример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GroupByClause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Напишите запрос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котором сгрупируйте персонажей по возрасту выведите группы в которых ольше одного персонажа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Анонимные типы позволяют создать объект с некоторым набором свойств без определения класса. 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Анонимный тип определяется с помощью ключевого слова var и инициализатора объектов.</a:t>
            </a: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Свойства анонимного объекта доступны для установки только в инициализаторе</a:t>
            </a:r>
          </a:p>
        </p:txBody>
      </p:sp>
    </p:spTree>
    <p:extLst>
      <p:ext uri="{BB962C8B-B14F-4D97-AF65-F5344CB8AC3E}">
        <p14:creationId xmlns:p14="http://schemas.microsoft.com/office/powerpoint/2010/main" val="18998741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Динамические типы</a:t>
            </a:r>
            <a:endParaRPr lang="en-US" sz="41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Ключевым словом для использования динамического типа является </a:t>
            </a: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dynamic</a:t>
            </a:r>
            <a:endParaRPr lang="ru-RU" sz="2000" b="1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Применение динамического типа позволяет упустить проверку типов во время компиляции. 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 Объекты, объявленные как dynamic, могут в течение работы программы менять свой тип. </a:t>
            </a:r>
          </a:p>
        </p:txBody>
      </p:sp>
    </p:spTree>
    <p:extLst>
      <p:ext uri="{BB962C8B-B14F-4D97-AF65-F5344CB8AC3E}">
        <p14:creationId xmlns:p14="http://schemas.microsoft.com/office/powerpoint/2010/main" val="39104264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Синтаксис </a:t>
            </a:r>
            <a:r>
              <a:rPr lang="en-US" sz="4100" b="1" i="0" u="none" strike="noStrike" cap="none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9A563-DBE9-443D-9196-88A9AD55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4450"/>
            <a:ext cx="9144000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07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524</Words>
  <Application>Microsoft Office PowerPoint</Application>
  <PresentationFormat>On-screen Show (4:3)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</vt:lpstr>
      <vt:lpstr>Calibri</vt:lpstr>
      <vt:lpstr>Noto Sans Symbols</vt:lpstr>
      <vt:lpstr>Тема Office</vt:lpstr>
      <vt:lpstr>PowerPoint Presentation</vt:lpstr>
      <vt:lpstr>План занятия</vt:lpstr>
      <vt:lpstr>Что такое LINQ?</vt:lpstr>
      <vt:lpstr>Синтаксис LINQ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  <vt:lpstr>Анонимные типы</vt:lpstr>
      <vt:lpstr>Динамические типы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23</cp:revision>
  <dcterms:modified xsi:type="dcterms:W3CDTF">2019-11-13T20:08:34Z</dcterms:modified>
</cp:coreProperties>
</file>