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710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3376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4752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1246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и динамические типы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32622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к базе данных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9355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782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При итерации запроса, создающего последовательность групп, необходимо использовать вложенный цикл foreach. Внешний цикл выполняет итерацию каждой группы, а внутренний цикл — итерацию членов каждой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319</Words>
  <Application>Microsoft Office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Arial</vt:lpstr>
      <vt:lpstr>Calibri</vt:lpstr>
      <vt:lpstr>Noto Sans Symbols</vt:lpstr>
      <vt:lpstr>Тема Office</vt:lpstr>
      <vt:lpstr>PowerPoint Presentation</vt:lpstr>
      <vt:lpstr>План занятия</vt:lpstr>
      <vt:lpstr>Что такое LINQ?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Групировка (Group by)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7</cp:revision>
  <dcterms:modified xsi:type="dcterms:W3CDTF">2019-11-03T21:44:43Z</dcterms:modified>
</cp:coreProperties>
</file>