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69" r:id="rId4"/>
    <p:sldId id="270" r:id="rId5"/>
    <p:sldId id="271" r:id="rId6"/>
    <p:sldId id="272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6" autoAdjust="0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LinqToSql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рассматриваем атрибуты примененые для модели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навешиваем атрибуты на модель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5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сериализации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представляют средство, которое позволяет встраивать в код метаданные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(c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воего рода описание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могут быть применены практически к любой конструкции в коде (к классам, методам, свойствам, интерфейсам и т.д.).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Каждый фреймворк, библиотека или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 могут содержать свой набор атрибутов. Потому стоит разбирать атрибуты только того функционала с которым вы работаете.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39407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пользовательских атрибутов.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пользовательского атрибута необходимо реализовать класс который наследуется от класса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System.Attribute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(JavaScript Object Notation) -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текстовый формат обмена данными, основанный на JavaScript.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 удобен для чтения и написания как человеком, так и компьютером.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основан на двух структурах данных: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Коллекция пар ключ/значение. В разных языках, эта концепция реализована как объект, запись, структура, словарь, хэш, именованный список или ассоциативный массив.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Упорядоченный список значений. В большинстве языков это реализовано как массив, вектор, список или последовательность.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24610"/>
            <a:ext cx="318008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F1D33C-F4DD-47EE-8DDC-B1D8CA16DC11}"/>
              </a:ext>
            </a:extLst>
          </p:cNvPr>
          <p:cNvSpPr/>
          <p:nvPr/>
        </p:nvSpPr>
        <p:spPr>
          <a:xfrm>
            <a:off x="3983282" y="2235200"/>
            <a:ext cx="5211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Microsoft.Azure.Common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/2.2.1"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Hyak.Common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NETStandard.Library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"2.0.3"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"Microsoft.Azure.Common.dll"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assemblyVersion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"2.0.0.0"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fileVersion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"2.2.1.0“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someArray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 : [“2.43“, “4.21“, “5.32”]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8DAF-01CA-4393-9306-5A29B554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35200"/>
            <a:ext cx="3627120" cy="4145280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/>
              <a:t>Данный пример взят из</a:t>
            </a:r>
            <a:r>
              <a:rPr lang="en-US" sz="1800" dirty="0"/>
              <a:t> JSON</a:t>
            </a:r>
            <a:r>
              <a:rPr lang="ru-RU" sz="1800" dirty="0"/>
              <a:t> который описывает подклченные к проекту библиотеки.</a:t>
            </a:r>
          </a:p>
          <a:p>
            <a:pPr marL="50800" indent="0">
              <a:buNone/>
            </a:pPr>
            <a:r>
              <a:rPr lang="ru-RU" sz="1800" dirty="0"/>
              <a:t>Обьектами здесь выступают элементы</a:t>
            </a:r>
            <a:r>
              <a:rPr lang="en-US" sz="1800" dirty="0"/>
              <a:t>:</a:t>
            </a:r>
            <a:endParaRPr lang="ru-RU" sz="1800" dirty="0"/>
          </a:p>
          <a:p>
            <a:pPr marL="50800" indent="0">
              <a:buNone/>
            </a:pPr>
            <a:r>
              <a:rPr lang="en-US" sz="1800" b="1" i="1" dirty="0" err="1"/>
              <a:t>Microsoft.Azure.Common</a:t>
            </a:r>
            <a:r>
              <a:rPr lang="en-US" sz="1800" b="1" i="1" dirty="0"/>
              <a:t>/2.2.1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dependencies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runtime</a:t>
            </a:r>
            <a:br>
              <a:rPr lang="en-US" sz="1800" i="1" dirty="0"/>
            </a:br>
            <a:br>
              <a:rPr lang="en-US" sz="1800" i="1" dirty="0"/>
            </a:br>
            <a:r>
              <a:rPr lang="ru-RU" sz="1800" i="1" dirty="0"/>
              <a:t>Массив здесь:</a:t>
            </a:r>
            <a:br>
              <a:rPr lang="ru-RU" sz="1800" i="1" dirty="0"/>
            </a:br>
            <a:r>
              <a:rPr lang="en-US" sz="1800" b="1" i="1" dirty="0" err="1"/>
              <a:t>someArray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1231929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52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Сериализация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— это процесс преобразования объекта в поток байтов для сохранения или передачи в память, базу данных или файл. 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десериализацией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2">
              <a:spcAft>
                <a:spcPts val="1200"/>
              </a:spcAft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доступны следующие форматы в которые можно сериализовать обьект: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Бинарный</a:t>
            </a: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SOAP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424</Words>
  <Application>Microsoft Office PowerPoint</Application>
  <PresentationFormat>On-screen Show (4:3)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Calibri</vt:lpstr>
      <vt:lpstr>Consolas</vt:lpstr>
      <vt:lpstr>Arial</vt:lpstr>
      <vt:lpstr>Noto Sans Symbols</vt:lpstr>
      <vt:lpstr>Тема Office</vt:lpstr>
      <vt:lpstr>PowerPoint Presentation</vt:lpstr>
      <vt:lpstr>Атрибуты</vt:lpstr>
      <vt:lpstr>Пользовательские атрибуты</vt:lpstr>
      <vt:lpstr>JSON</vt:lpstr>
      <vt:lpstr>Пример JSON</vt:lpstr>
      <vt:lpstr>Сериализация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22</cp:revision>
  <dcterms:modified xsi:type="dcterms:W3CDTF">2019-11-30T14:36:31Z</dcterms:modified>
</cp:coreProperties>
</file>