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9" r:id="rId3"/>
    <p:sldId id="273" r:id="rId4"/>
    <p:sldId id="274" r:id="rId5"/>
    <p:sldId id="276" r:id="rId6"/>
    <p:sldId id="278" r:id="rId7"/>
    <p:sldId id="268" r:id="rId8"/>
    <p:sldId id="279" r:id="rId9"/>
    <p:sldId id="280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1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5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29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8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74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6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63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Многопоточность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поток?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2573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Поток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некая независимая последовательность инструкций для выполнения того или иного действия в программе.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одном конкретном потоке выполняется одна конкретная последовательность действий.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Совокупность таких потоков, выполняемых в программе параллельно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многопоточностью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программы.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многопоточности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29442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среде .NET Framework существует два типа потоков: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фоновый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(вспомогательный).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первым завершится основной поток, то фоновые потоки в его процессе будут также принудительно остановлены, если же первым завершится фоновый поток, то это не повлияет на остановку основного потока.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81561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Реализация потоков в </a:t>
            </a:r>
            <a:r>
              <a:rPr lang="en-US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 функционал для использования потоков в приложении сосредоточен в пространстве имен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System.Threading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нем определен класс, представляющий отдельный поток - класс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5352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7187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Lowest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38655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BelowNormal</a:t>
            </a:r>
            <a:endParaRPr sz="1600"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8696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40438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Normal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70124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AboveNormal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535858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9635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50088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515822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3599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9218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401730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67474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533210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Приоритеты потоков 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11086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5374" y="1384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Критические секции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90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Критическ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ая секция </a:t>
            </a: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- э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то участок исполняемого кода программы, в котором производится доступ к общему ресурсу (данным или устройству), который не должен быть одновременно использован более чем одним потоком выполнения.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Основные реализации КС в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C#: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Monitor</a:t>
            </a:r>
          </a:p>
          <a:p>
            <a:pPr marL="4572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Lock</a:t>
            </a:r>
            <a:br>
              <a:rPr lang="en-US" sz="2000" dirty="0">
                <a:latin typeface="Roboto"/>
                <a:ea typeface="Roboto"/>
                <a:cs typeface="Roboto"/>
                <a:sym typeface="Roboto"/>
              </a:rPr>
            </a:b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26362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заранее создает набор потоков, а когда прходит задача на выполнение, просто использует один из созданых потоков.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Если создавать множество потоков вручную, это отнимет много ресурсов и времени, создание потока в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отнимает намного меньше ресурсов, однако на потоки накладываються некие ограничения.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Количество потоков автоматически увеличивается с ростом потребности в потоках и уменьшалось при возникновении потребности в освобождении ресурсов.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3852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В потоках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нельзя использовать </a:t>
            </a:r>
            <a:r>
              <a:rPr lang="en-US" sz="2000" dirty="0">
                <a:latin typeface="Roboto"/>
                <a:ea typeface="Roboto"/>
                <a:sym typeface="Calibri"/>
              </a:rPr>
              <a:t>Abort()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явного способа узнать о завершении работы потока</a:t>
            </a: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из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. Нет </a:t>
            </a:r>
            <a:r>
              <a:rPr lang="en-US" sz="2000" dirty="0">
                <a:latin typeface="Roboto"/>
                <a:ea typeface="Roboto"/>
                <a:sym typeface="Calibri"/>
              </a:rPr>
              <a:t>Join()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потоках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возможности работать с </a:t>
            </a:r>
            <a:r>
              <a:rPr lang="en-US" sz="2000" dirty="0">
                <a:latin typeface="Roboto"/>
                <a:ea typeface="Roboto"/>
                <a:sym typeface="Calibri"/>
              </a:rPr>
              <a:t>UI </a:t>
            </a:r>
            <a:r>
              <a:rPr lang="ru-RU" sz="2000" dirty="0">
                <a:latin typeface="Roboto"/>
                <a:ea typeface="Roboto"/>
                <a:sym typeface="Calibri"/>
              </a:rPr>
              <a:t>за исключением елементарных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MessageBox</a:t>
            </a:r>
            <a:r>
              <a:rPr lang="en-US" sz="2000" dirty="0">
                <a:latin typeface="Roboto"/>
                <a:ea typeface="Roboto"/>
                <a:sym typeface="Calibri"/>
              </a:rPr>
              <a:t>’</a:t>
            </a:r>
            <a:r>
              <a:rPr lang="ru-RU" sz="2000" dirty="0">
                <a:latin typeface="Roboto"/>
                <a:ea typeface="Roboto"/>
                <a:sym typeface="Calibri"/>
              </a:rPr>
              <a:t>ов 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Потоки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должны выполняться долше нескольких секунд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должен блокироваться на длительное время 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62626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В потоках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нельзя использовать </a:t>
            </a:r>
            <a:r>
              <a:rPr lang="en-US" sz="2000" dirty="0">
                <a:latin typeface="Roboto"/>
                <a:ea typeface="Roboto"/>
                <a:sym typeface="Calibri"/>
              </a:rPr>
              <a:t>Abort()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явного способа узнать о завершении работы потока</a:t>
            </a: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из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. Нет </a:t>
            </a:r>
            <a:r>
              <a:rPr lang="en-US" sz="2000" dirty="0">
                <a:latin typeface="Roboto"/>
                <a:ea typeface="Roboto"/>
                <a:sym typeface="Calibri"/>
              </a:rPr>
              <a:t>Join()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потоках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возможности работать с </a:t>
            </a:r>
            <a:r>
              <a:rPr lang="en-US" sz="2000" dirty="0">
                <a:latin typeface="Roboto"/>
                <a:ea typeface="Roboto"/>
                <a:sym typeface="Calibri"/>
              </a:rPr>
              <a:t>UI </a:t>
            </a:r>
            <a:r>
              <a:rPr lang="ru-RU" sz="2000" dirty="0">
                <a:latin typeface="Roboto"/>
                <a:ea typeface="Roboto"/>
                <a:sym typeface="Calibri"/>
              </a:rPr>
              <a:t>за исключением елементарных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MessageBox</a:t>
            </a:r>
            <a:r>
              <a:rPr lang="en-US" sz="2000" dirty="0">
                <a:latin typeface="Roboto"/>
                <a:ea typeface="Roboto"/>
                <a:sym typeface="Calibri"/>
              </a:rPr>
              <a:t>’</a:t>
            </a:r>
            <a:r>
              <a:rPr lang="ru-RU" sz="2000" dirty="0">
                <a:latin typeface="Roboto"/>
                <a:ea typeface="Roboto"/>
                <a:sym typeface="Calibri"/>
              </a:rPr>
              <a:t>ов 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Потоки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должны выполняться долше нескольких секунд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должен блокироваться на длительное время 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37456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446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Noto Sans Symbols</vt:lpstr>
      <vt:lpstr>Тема Office</vt:lpstr>
      <vt:lpstr>PowerPoint Presentation</vt:lpstr>
      <vt:lpstr>Что такое поток?</vt:lpstr>
      <vt:lpstr>Особенности многопоточности в C#</vt:lpstr>
      <vt:lpstr>Реализация потоков в C#</vt:lpstr>
      <vt:lpstr>Приоритеты потоков </vt:lpstr>
      <vt:lpstr>Критические секции</vt:lpstr>
      <vt:lpstr>ThreadPool</vt:lpstr>
      <vt:lpstr>Ограничения ThreadPool</vt:lpstr>
      <vt:lpstr>Ограничения ThreadPool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38</cp:revision>
  <dcterms:modified xsi:type="dcterms:W3CDTF">2019-12-02T00:42:34Z</dcterms:modified>
</cp:coreProperties>
</file>