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ADO.NET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91297" y="3799880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406877" y="3799880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42392" y="3799881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55" name="Shape 255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547167" y="2724150"/>
            <a:ext cx="876300" cy="876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490392" y="2724150"/>
            <a:ext cx="876300" cy="876300"/>
          </a:xfrm>
          <a:prstGeom prst="rect">
            <a:avLst/>
          </a:prstGeom>
          <a:noFill/>
          <a:ln w="285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519342" y="2724150"/>
            <a:ext cx="876300" cy="876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5508104" y="2530624"/>
            <a:ext cx="3024300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5508104" y="3755900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508104" y="5050903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1403648" y="3755900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4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403648" y="5050903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1403648" y="2530624"/>
            <a:ext cx="3024300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4675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675" y="3964400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24675" y="5259403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782350" y="3964400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782350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782350" y="5259403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938" y="4131281"/>
            <a:ext cx="323825" cy="20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390" y="2817362"/>
            <a:ext cx="268919" cy="3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950" y="5357000"/>
            <a:ext cx="323800" cy="3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970588" y="3212976"/>
            <a:ext cx="2921892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dirty="0"/>
              <a:t>ул. Машиностроительная, 41, ЖК «</a:t>
            </a:r>
            <a:r>
              <a:rPr lang="ru-RU" dirty="0" err="1"/>
              <a:t>Smart</a:t>
            </a:r>
            <a:r>
              <a:rPr lang="ru-RU" dirty="0"/>
              <a:t> </a:t>
            </a:r>
            <a:r>
              <a:rPr lang="ru-RU" dirty="0" err="1"/>
              <a:t>House</a:t>
            </a:r>
            <a:r>
              <a:rPr lang="ru-RU" dirty="0"/>
              <a:t>», Киев</a:t>
            </a:r>
          </a:p>
          <a:p>
            <a:br>
              <a:rPr lang="ru-RU" dirty="0"/>
            </a:br>
            <a:r>
              <a:rPr lang="ru-RU" dirty="0"/>
              <a:t>ул. </a:t>
            </a:r>
            <a:r>
              <a:rPr lang="ru-RU" dirty="0" err="1"/>
              <a:t>Срибнокильская</a:t>
            </a:r>
            <a:r>
              <a:rPr lang="ru-RU" dirty="0"/>
              <a:t>, 1, офис 269, Киев</a:t>
            </a:r>
          </a:p>
          <a:p>
            <a:br>
              <a:rPr lang="ru-RU" dirty="0"/>
            </a:br>
            <a:r>
              <a:rPr lang="ru-RU" dirty="0"/>
              <a:t>пр. Академика Глушкова, 1, корп.17, Киев</a:t>
            </a:r>
          </a:p>
          <a:p>
            <a:endParaRPr sz="15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dirty="0"/>
              <a:t>+38 (044) 599-01-79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Shape 293"/>
          <p:cNvCxnSpPr/>
          <p:nvPr/>
        </p:nvCxnSpPr>
        <p:spPr>
          <a:xfrm>
            <a:off x="5940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Shape 294"/>
          <p:cNvSpPr txBox="1"/>
          <p:nvPr/>
        </p:nvSpPr>
        <p:spPr>
          <a:xfrm>
            <a:off x="5868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436094" y="0"/>
            <a:ext cx="456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5940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224" y="669249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r="6668"/>
          <a:stretch/>
        </p:blipFill>
        <p:spPr>
          <a:xfrm>
            <a:off x="337349" y="1765112"/>
            <a:ext cx="4869516" cy="29457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436096" y="0"/>
            <a:ext cx="3707904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17609" y="1590916"/>
            <a:ext cx="42795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Константин</a:t>
            </a:r>
            <a:endParaRPr sz="30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Константинопольский</a:t>
            </a:r>
            <a:endParaRPr sz="3000" b="1" i="0" u="none" strike="noStrike" cap="none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ua.linkedin.com/in/demydenko</a:t>
            </a:r>
            <a:endParaRPr sz="15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fb.com/demydenko.sergey</a:t>
            </a:r>
            <a:endParaRPr sz="15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sergey@itea.ua</a:t>
            </a:r>
            <a:endParaRPr sz="15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5969374" y="527690"/>
            <a:ext cx="2724900" cy="307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Фото</a:t>
            </a:r>
            <a:endParaRPr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ctr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инструктора</a:t>
            </a:r>
            <a:endParaRPr sz="18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-143100" y="2717216"/>
            <a:ext cx="4197000" cy="2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b="0" i="0" u="none" strike="noStrike" cap="none">
              <a:solidFill>
                <a:srgbClr val="424C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i="0" u="none" strike="noStrike" cap="none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Главный разработчик АСУТП </a:t>
            </a:r>
            <a:r>
              <a:rPr lang="en-US" sz="1800" b="1" i="0" u="none" strike="noStrike" cap="none">
                <a:latin typeface="Roboto"/>
                <a:ea typeface="Roboto"/>
                <a:cs typeface="Roboto"/>
                <a:sym typeface="Roboto"/>
              </a:rPr>
              <a:t>MyrtSCADA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Ассистент кафедры системного анализа и теории принятия решений  КНУ им. Тараса Шевченко</a:t>
            </a:r>
            <a:endParaRPr sz="1600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Ян Жук</a:t>
            </a:r>
            <a:endParaRPr sz="3000" b="1" i="0" u="none" strike="noStrike" cap="none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-143100" y="2250275"/>
            <a:ext cx="4197000" cy="2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b="0" i="0" u="none" strike="noStrike" cap="none">
              <a:solidFill>
                <a:srgbClr val="424C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i="0" u="none" strike="noStrike" cap="none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Главный разработчик АСУТП </a:t>
            </a:r>
            <a:r>
              <a:rPr lang="en-US" sz="1800" b="1" i="0" u="none" strike="noStrike" cap="none">
                <a:latin typeface="Roboto"/>
                <a:ea typeface="Roboto"/>
                <a:cs typeface="Roboto"/>
                <a:sym typeface="Roboto"/>
              </a:rPr>
              <a:t>MyrtSCADA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Ассистент кафедры системного анализа и теории принятия решений  КНУ им. Тараса Шевченко</a:t>
            </a:r>
            <a:endParaRPr sz="1600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ua.linkedin.com/in/demydenko</a:t>
            </a:r>
            <a:endParaRPr sz="15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fb.com/demydenko.sergey</a:t>
            </a:r>
            <a:endParaRPr sz="15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sergey@itea.ua</a:t>
            </a:r>
            <a:endParaRPr sz="15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969374" y="527690"/>
            <a:ext cx="2724900" cy="307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Фото</a:t>
            </a:r>
            <a:endParaRPr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ctr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инструктора</a:t>
            </a:r>
            <a:endParaRPr sz="18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Удобное месторасположение рядом с м. Печерская</a:t>
            </a:r>
            <a:endParaRPr sz="2000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466850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33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343150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8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34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l="15986" r="15986"/>
          <a:stretch/>
        </p:blipFill>
        <p:spPr>
          <a:xfrm>
            <a:off x="4644000" y="1543050"/>
            <a:ext cx="4104477" cy="447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970325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шрифтов.</a:t>
            </a:r>
            <a:endParaRPr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график. 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26463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график. 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 рабочий график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7172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8406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41676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499282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график. 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Встраивания обучения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2" y="55688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1507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2672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484326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141140" y="54193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2075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78362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35978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493586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5" y="551193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20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20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20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39129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640687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42392" y="2647356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Shape 241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610</Words>
  <Application>Microsoft Office PowerPoint</Application>
  <PresentationFormat>On-screen Show (4:3)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Noto Sans Symbols</vt:lpstr>
      <vt:lpstr>Arial</vt:lpstr>
      <vt:lpstr>Calibri</vt:lpstr>
      <vt:lpstr>Тема Office</vt:lpstr>
      <vt:lpstr>PowerPoint Presentation</vt:lpstr>
      <vt:lpstr>PowerPoint Presentation</vt:lpstr>
      <vt:lpstr>PowerPoint Presentation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5</cp:revision>
  <dcterms:modified xsi:type="dcterms:W3CDTF">2019-11-18T07:18:11Z</dcterms:modified>
</cp:coreProperties>
</file>