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68" r:id="rId3"/>
    <p:sldId id="269" r:id="rId4"/>
    <p:sldId id="270" r:id="rId5"/>
    <p:sldId id="271" r:id="rId6"/>
    <p:sldId id="272" r:id="rId7"/>
    <p:sldId id="274" r:id="rId8"/>
    <p:sldId id="276" r:id="rId9"/>
    <p:sldId id="277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-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59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683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849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5188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3077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035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76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37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Системы контроля версий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535187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Что такое система контроля версий?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3272716"/>
            <a:ext cx="7719600" cy="153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Система контроля версий (СКВ) </a:t>
            </a:r>
            <a:r>
              <a:rPr 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— это система, регистрирующая изменения в одном или нескольких файлах с тем, чтобы в дальнейшем была возможность вернуться к определённым старым версиям этих файлов.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endParaRPr 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70452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4848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вная информация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sym typeface="Calibri"/>
              </a:rPr>
              <a:t>Под версионный контроль можно поместить файлы практически любого типа.</a:t>
            </a: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360"/>
              </a:spcBef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Существует несколько типов систем контроля версий. Рассматривать стоит только </a:t>
            </a:r>
            <a:r>
              <a:rPr lang="en-US" sz="2000" dirty="0">
                <a:latin typeface="Roboto"/>
                <a:ea typeface="Roboto"/>
                <a:sym typeface="Calibri"/>
              </a:rPr>
              <a:t>Git.</a:t>
            </a:r>
            <a:endParaRPr lang="ru-RU" sz="2000" dirty="0">
              <a:latin typeface="Roboto"/>
              <a:ea typeface="Roboto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32488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4848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Git – </a:t>
            </a:r>
            <a:r>
              <a:rPr lang="ru-RU" sz="2000" dirty="0">
                <a:latin typeface="Roboto"/>
                <a:ea typeface="Roboto"/>
                <a:sym typeface="Calibri"/>
              </a:rPr>
              <a:t>это расспределенная система контроля версий.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Это означает что каждый пользователь репозитория выкачивает полную копию репозитория.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Таким образом у каждого клиента есть локальная копия репозитория.</a:t>
            </a:r>
          </a:p>
        </p:txBody>
      </p:sp>
    </p:spTree>
    <p:extLst>
      <p:ext uri="{BB962C8B-B14F-4D97-AF65-F5344CB8AC3E}">
        <p14:creationId xmlns:p14="http://schemas.microsoft.com/office/powerpoint/2010/main" val="4760035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520164" y="961466"/>
            <a:ext cx="3867300" cy="161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Расспределенная система контроля версий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20164" y="2733772"/>
            <a:ext cx="3819600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 рисунке можно увидеть, что на каждом компьютере содержиться полная копия оригинального репозитория.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sz="18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При потере данн</a:t>
            </a:r>
            <a:r>
              <a:rPr lang="ru-RU" sz="1800" u="sng" dirty="0">
                <a:latin typeface="Roboto"/>
                <a:ea typeface="Roboto"/>
                <a:cs typeface="Roboto"/>
                <a:sym typeface="Roboto"/>
              </a:rPr>
              <a:t>ых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 на сервере у вас по прежнему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останеться локальная копия.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Ваши изменения остаються локальными пока вы не запушите их на сервер.</a:t>
            </a: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4644004" y="4185075"/>
            <a:ext cx="51900" cy="9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4644000" y="4186280"/>
            <a:ext cx="51900" cy="4881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BE07168-BC91-45C0-B6A9-42E1CE61B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36" y="1399830"/>
            <a:ext cx="4125208" cy="464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0105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700" y="804875"/>
            <a:ext cx="3867300" cy="161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Три состояния файла в </a:t>
            </a:r>
            <a:r>
              <a:rPr lang="en-US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53700" y="2365849"/>
            <a:ext cx="4344067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Git'е файлы могут находиться в одном из трёх состояний: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зафиксированном, изменённом и подготовленном. "Зафиксированный" значит, что файл уже сохранён в вашей локальной базе. </a:t>
            </a: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 изменённым относятся файлы, которые поменялись, но ещё не были зафиксированы. </a:t>
            </a: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Подготовленные файлы — это изменённые файлы, отмеченные для включения в следующий коммит.</a:t>
            </a: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B07DAAE-146B-428D-91BA-6CDA4CF7C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767" y="1824565"/>
            <a:ext cx="4403570" cy="405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2101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47360" y="1142655"/>
            <a:ext cx="82492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Варианты создания репозитория</a:t>
            </a:r>
            <a:endParaRPr sz="36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87122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2298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9085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Удаленно на вашей странице </a:t>
            </a:r>
            <a:r>
              <a:rPr lang="en-US" sz="2000" dirty="0" err="1">
                <a:latin typeface="Roboto"/>
                <a:ea typeface="Roboto"/>
                <a:cs typeface="Calibri"/>
                <a:sym typeface="Roboto"/>
              </a:rPr>
              <a:t>Github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.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Потом сделать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git clone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для создания локальной копии. Подходит, когда у вас еще нет существующего проекта.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54767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Локально. Потом сделать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push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в созданный удаленный репозиторий. Подходит, когда у вас уже есть локальный проект, который вы хотите включить в систему контроля версий.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4994274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0283" y="1277488"/>
            <a:ext cx="835663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Создание локального репозоитория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В папке с проектом, который мы хотим поставить под контроль версий открываем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git bash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(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Или открываем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git bash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 переходим в папку коммандой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cd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Например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 cd D:\temp\project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Инициализируем создание репозитория коммандой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init.</a:t>
            </a:r>
            <a:endParaRPr lang="en-US" sz="2000" b="1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Готовим все файлы каталога к коммиту коммандой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“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add .”.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endParaRPr lang="en-US" sz="2000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Коммитим добавленные файлы коммандой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commit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.</a:t>
            </a:r>
            <a:endParaRPr lang="ru-RU" sz="2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8671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53700" y="1493126"/>
            <a:ext cx="84702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Привязка к удаленному репозиторию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636126"/>
            <a:ext cx="8181300" cy="406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Необходимо создать удалленный репозиторий к которому вы привяжем созданный ранее локальный репозиторий. Это делается на вашей странице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GitHub</a:t>
            </a:r>
            <a:endParaRPr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Задаем что именно на тот удаленный репозиторий должен ссылкаться наш локальный репозиторий коммандой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remote add origin {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ссылка на ваш удаленный репозиторий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}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Например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git remote add origin https://github.com/CSharpProfessional.git.</a:t>
            </a:r>
            <a:endParaRPr sz="20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Пу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шим текущее состояние локального репозитория в заданый нами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origin: git push –u origin master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-u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означает дальнейшее отслеживание изменений в удаленной ветке,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master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имя удаленной ветки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)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914715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496</Words>
  <Application>Microsoft Office PowerPoint</Application>
  <PresentationFormat>On-screen Show (4:3)</PresentationFormat>
  <Paragraphs>61</Paragraphs>
  <Slides>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Noto Sans Symbols</vt:lpstr>
      <vt:lpstr>Arial</vt:lpstr>
      <vt:lpstr>Roboto</vt:lpstr>
      <vt:lpstr>Calibri</vt:lpstr>
      <vt:lpstr>Тема Office</vt:lpstr>
      <vt:lpstr>PowerPoint Presentation</vt:lpstr>
      <vt:lpstr>Что такое система контроля версий?</vt:lpstr>
      <vt:lpstr>Основная информация</vt:lpstr>
      <vt:lpstr>Git</vt:lpstr>
      <vt:lpstr>Расспределенная система контроля версий</vt:lpstr>
      <vt:lpstr>Три состояния файла в Git</vt:lpstr>
      <vt:lpstr>Варианты создания репозитория</vt:lpstr>
      <vt:lpstr>Создание локального репозоитория</vt:lpstr>
      <vt:lpstr>Привязка к удаленному репозиторию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21</cp:revision>
  <dcterms:modified xsi:type="dcterms:W3CDTF">2019-11-03T16:25:46Z</dcterms:modified>
</cp:coreProperties>
</file>