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9" r:id="rId3"/>
    <p:sldId id="268" r:id="rId4"/>
    <p:sldId id="270" r:id="rId5"/>
    <p:sldId id="273" r:id="rId6"/>
    <p:sldId id="272" r:id="rId7"/>
    <p:sldId id="274" r:id="rId8"/>
    <p:sldId id="276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94" autoAdjust="0"/>
  </p:normalViewPr>
  <p:slideViewPr>
    <p:cSldViewPr snapToGrid="0">
      <p:cViewPr>
        <p:scale>
          <a:sx n="100" d="100"/>
          <a:sy n="100" d="100"/>
        </p:scale>
        <p:origin x="946" y="-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детально примеры с делегатамы,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Группа сразу должна сделать один из примеров сама, чтоб запомнить незнакомый синтаксис.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 даже не один, будем смотреть по обстановке.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32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Сюда мы перейдем только после того как увидим анонимный метод в коде.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почитаем определения на слайде, переходим обратно в код и рассматриваем как можно применить анонимный метод как параметр метода.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если будет хватать времени уже после рассмотрения событий рассматриваем стандартные делегаты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Action, Function.</a:t>
            </a: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еще раз применение анонимных методов и лямбда выражений с этими методами.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таким образом расскрывается второе основное применение делегатов –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6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расммотрения примеров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3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5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22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расммотрения примеров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976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мотрения примеров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4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Делегаты и События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Делегаты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делега можно вызвать метод на коотрый он указывает.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объявления делегата используется ключевое слово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delegate</a:t>
            </a:r>
            <a:endParaRPr lang="ru-RU" sz="2000" b="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Делегаты представляют собою объекты, которые указывают на методы.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1">
            <a:extLst>
              <a:ext uri="{FF2B5EF4-FFF2-40B4-BE49-F238E27FC236}">
                <a16:creationId xmlns:a16="http://schemas.microsoft.com/office/drawing/2014/main" id="{30238C3B-1C7C-46E7-A00D-E889E89C2139}"/>
              </a:ext>
            </a:extLst>
          </p:cNvPr>
          <p:cNvSpPr/>
          <p:nvPr/>
        </p:nvSpPr>
        <p:spPr>
          <a:xfrm>
            <a:off x="524675" y="548876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6">
            <a:extLst>
              <a:ext uri="{FF2B5EF4-FFF2-40B4-BE49-F238E27FC236}">
                <a16:creationId xmlns:a16="http://schemas.microsoft.com/office/drawing/2014/main" id="{5CD1F95B-5928-4D29-A2B0-EA28D10F5EE2}"/>
              </a:ext>
            </a:extLst>
          </p:cNvPr>
          <p:cNvSpPr txBox="1"/>
          <p:nvPr/>
        </p:nvSpPr>
        <p:spPr>
          <a:xfrm>
            <a:off x="1165523" y="516521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 должна совпадать с сигнатурой метода, на который он указывает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67002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Анонимные методы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набор действий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заключеный в фигурные скобки, которое можно присвоить делегату. При этом теряется необходимость создавать отдельный метод.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Анонимный метод может обьявлен ключевым словом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delegate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может быть присвоен делегату.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методы – это «методы без названия».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1">
            <a:extLst>
              <a:ext uri="{FF2B5EF4-FFF2-40B4-BE49-F238E27FC236}">
                <a16:creationId xmlns:a16="http://schemas.microsoft.com/office/drawing/2014/main" id="{30238C3B-1C7C-46E7-A00D-E889E89C2139}"/>
              </a:ext>
            </a:extLst>
          </p:cNvPr>
          <p:cNvSpPr/>
          <p:nvPr/>
        </p:nvSpPr>
        <p:spPr>
          <a:xfrm>
            <a:off x="524675" y="548876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6">
            <a:extLst>
              <a:ext uri="{FF2B5EF4-FFF2-40B4-BE49-F238E27FC236}">
                <a16:creationId xmlns:a16="http://schemas.microsoft.com/office/drawing/2014/main" id="{5CD1F95B-5928-4D29-A2B0-EA28D10F5EE2}"/>
              </a:ext>
            </a:extLst>
          </p:cNvPr>
          <p:cNvSpPr txBox="1"/>
          <p:nvPr/>
        </p:nvSpPr>
        <p:spPr>
          <a:xfrm>
            <a:off x="1165523" y="516521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Использование анонимного метода позволяет уменьшить количество излишнего кода.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51071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</a:t>
            </a:r>
            <a:r>
              <a:rPr lang="ru-RU" sz="4100" b="1">
                <a:latin typeface="Roboto"/>
                <a:ea typeface="Roboto"/>
                <a:cs typeface="Roboto"/>
                <a:sym typeface="Roboto"/>
              </a:rPr>
              <a:t>я</a:t>
            </a:r>
            <a:r>
              <a:rPr lang="ru-RU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мбда </a:t>
            </a: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выражения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805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2457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0327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Лямбда оператор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выглядит следющим образом:  =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Снитаксис: слева от лямбда-оператора определяется список параметров, а справа блок выражений, использующий эти параметры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570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Лямбда-выражения представляют упрощенную запись анонимных методов</a:t>
            </a:r>
            <a:endParaRPr sz="2000" dirty="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6809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921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Эволюция лямбда выражения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C0170-0636-4088-9FD3-5D73BD5E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1" y="2635192"/>
            <a:ext cx="8391098" cy="36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344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Зачем нужны делегаты?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4" y="3250978"/>
            <a:ext cx="517047" cy="520107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4" y="4653776"/>
            <a:ext cx="517047" cy="520107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000"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46547" y="443529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4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реализации механизма </a:t>
            </a:r>
            <a:r>
              <a:rPr lang="en-US" sz="24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callback</a:t>
            </a:r>
            <a:r>
              <a:rPr lang="en-US" sz="24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`a</a:t>
            </a:r>
            <a:endParaRPr sz="24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46547" y="3004781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solidFill>
                  <a:srgbClr val="262626"/>
                </a:solidFill>
                <a:latin typeface="Roboto"/>
                <a:ea typeface="Roboto"/>
              </a:rPr>
              <a:t>Для реализации механизма </a:t>
            </a:r>
            <a:r>
              <a:rPr lang="ru-RU" sz="2400" b="1" dirty="0">
                <a:solidFill>
                  <a:srgbClr val="262626"/>
                </a:solidFill>
                <a:latin typeface="Roboto"/>
                <a:ea typeface="Roboto"/>
              </a:rPr>
              <a:t>событий</a:t>
            </a:r>
            <a:endParaRPr lang="en-US" sz="2400" b="1" dirty="0">
              <a:solidFill>
                <a:srgbClr val="262626"/>
              </a:solidFill>
              <a:latin typeface="Roboto"/>
              <a:ea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9328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115438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События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98300" y="23944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98300" y="32879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98300" y="417855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339148" y="29666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События обьявляются внутри не статического класса с помощью ключевого слова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event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339148" y="385725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обьявлении указывается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тип делегата, который будет обрабатывать событие.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39148" y="207088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События сигнализируют системе о том, что произошло определенное действие.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</a:rPr>
              <a:t> </a:t>
            </a:r>
            <a:endParaRPr sz="2000" dirty="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669500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691900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426DBA1-92FC-4E5D-A940-2DDBC5A38ADA}"/>
              </a:ext>
            </a:extLst>
          </p:cNvPr>
          <p:cNvSpPr/>
          <p:nvPr/>
        </p:nvSpPr>
        <p:spPr>
          <a:xfrm>
            <a:off x="698300" y="500416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699C8CB4-D211-49CA-95CD-8E013B4EBDDD}"/>
              </a:ext>
            </a:extLst>
          </p:cNvPr>
          <p:cNvSpPr txBox="1"/>
          <p:nvPr/>
        </p:nvSpPr>
        <p:spPr>
          <a:xfrm>
            <a:off x="1339148" y="468286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 в котором обьявлено событие называется издателем события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publisher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3">
            <a:extLst>
              <a:ext uri="{FF2B5EF4-FFF2-40B4-BE49-F238E27FC236}">
                <a16:creationId xmlns:a16="http://schemas.microsoft.com/office/drawing/2014/main" id="{206E5EA5-6E46-435E-B7F0-4FC869D5A5C7}"/>
              </a:ext>
            </a:extLst>
          </p:cNvPr>
          <p:cNvSpPr/>
          <p:nvPr/>
        </p:nvSpPr>
        <p:spPr>
          <a:xfrm>
            <a:off x="698300" y="596042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0BA529E2-FD45-47F1-8C53-0598BBFD7F04}"/>
              </a:ext>
            </a:extLst>
          </p:cNvPr>
          <p:cNvSpPr txBox="1"/>
          <p:nvPr/>
        </p:nvSpPr>
        <p:spPr>
          <a:xfrm>
            <a:off x="1339148" y="563912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 который принимает и обрабатывает событие называется классом подписчиком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subscriber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432138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115438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делегаты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98300" y="23944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98300" y="32879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98300" y="417855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339148" y="29666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не подразумевает возвращаемого значения. Данный делегат имеет обощенную версию: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Action&lt;T&gt;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339148" y="385725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Predicate&lt;T&gt;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подразумевает тип возвращаемого значения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bool.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Делегат имеет только обобщенную версию.</a:t>
            </a:r>
            <a:endParaRPr lang="ru-RU" sz="16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39148" y="207088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В С# cуществуют несколько встроеных делегатов.</a:t>
            </a:r>
          </a:p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Самые популярные из них: </a:t>
            </a:r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Action</a:t>
            </a: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, </a:t>
            </a:r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Predicate</a:t>
            </a:r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&lt;T&gt;</a:t>
            </a: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, </a:t>
            </a:r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Func</a:t>
            </a:r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&lt;</a:t>
            </a:r>
            <a:r>
              <a:rPr lang="en-US" sz="1600" b="1" dirty="0" err="1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TResult</a:t>
            </a:r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&gt;</a:t>
            </a: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.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669500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691900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426DBA1-92FC-4E5D-A940-2DDBC5A38ADA}"/>
              </a:ext>
            </a:extLst>
          </p:cNvPr>
          <p:cNvSpPr/>
          <p:nvPr/>
        </p:nvSpPr>
        <p:spPr>
          <a:xfrm>
            <a:off x="698300" y="500416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699C8CB4-D211-49CA-95CD-8E013B4EBDDD}"/>
              </a:ext>
            </a:extLst>
          </p:cNvPr>
          <p:cNvSpPr txBox="1"/>
          <p:nvPr/>
        </p:nvSpPr>
        <p:spPr>
          <a:xfrm>
            <a:off x="1339148" y="468286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TResult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всегда подразумевает возвращаемое значение. Делегат имеет только обобщенную версию.</a:t>
            </a:r>
          </a:p>
        </p:txBody>
      </p:sp>
      <p:sp>
        <p:nvSpPr>
          <p:cNvPr id="15" name="Shape 223">
            <a:extLst>
              <a:ext uri="{FF2B5EF4-FFF2-40B4-BE49-F238E27FC236}">
                <a16:creationId xmlns:a16="http://schemas.microsoft.com/office/drawing/2014/main" id="{206E5EA5-6E46-435E-B7F0-4FC869D5A5C7}"/>
              </a:ext>
            </a:extLst>
          </p:cNvPr>
          <p:cNvSpPr/>
          <p:nvPr/>
        </p:nvSpPr>
        <p:spPr>
          <a:xfrm>
            <a:off x="698300" y="596042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0BA529E2-FD45-47F1-8C53-0598BBFD7F04}"/>
              </a:ext>
            </a:extLst>
          </p:cNvPr>
          <p:cNvSpPr txBox="1"/>
          <p:nvPr/>
        </p:nvSpPr>
        <p:spPr>
          <a:xfrm>
            <a:off x="1339148" y="563912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Делегаты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TResult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имеет перегрузки для любого количества параметров, вплоть до 16.</a:t>
            </a:r>
            <a:endParaRPr lang="ru-RU" sz="16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87181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479</Words>
  <Application>Microsoft Office PowerPoint</Application>
  <PresentationFormat>On-screen Show (4:3)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Calibri</vt:lpstr>
      <vt:lpstr>Тема Office</vt:lpstr>
      <vt:lpstr>PowerPoint Presentation</vt:lpstr>
      <vt:lpstr>Делегаты</vt:lpstr>
      <vt:lpstr>Анонимные методы</vt:lpstr>
      <vt:lpstr>Лямбда выражения</vt:lpstr>
      <vt:lpstr>Эволюция лямбда выражения</vt:lpstr>
      <vt:lpstr>Зачем нужны делегаты?</vt:lpstr>
      <vt:lpstr>События</vt:lpstr>
      <vt:lpstr>Стандартные делегаты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26</cp:revision>
  <dcterms:modified xsi:type="dcterms:W3CDTF">2019-10-30T19:20:39Z</dcterms:modified>
</cp:coreProperties>
</file>