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74" r:id="rId3"/>
    <p:sldId id="275" r:id="rId4"/>
    <p:sldId id="259" r:id="rId5"/>
    <p:sldId id="269" r:id="rId6"/>
    <p:sldId id="270" r:id="rId7"/>
    <p:sldId id="276" r:id="rId8"/>
    <p:sldId id="272" r:id="rId9"/>
    <p:sldId id="277" r:id="rId10"/>
    <p:sldId id="278" r:id="rId11"/>
    <p:sldId id="27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>
        <p:scale>
          <a:sx n="100" d="100"/>
          <a:sy n="100" d="100"/>
        </p:scale>
        <p:origin x="94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1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6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2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4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84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18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Сборки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316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403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Рефлексия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представляет собой процесс выявления типов во время выполнения приложения.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Основной функционал рефлексии сосредоточен в пространстве имен </a:t>
            </a:r>
            <a:r>
              <a:rPr lang="ru-RU" sz="2000" b="1" dirty="0">
                <a:latin typeface="Roboto"/>
                <a:ea typeface="Roboto"/>
                <a:sym typeface="Calibri"/>
              </a:rPr>
              <a:t>System.Reflection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8770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167462"/>
            <a:ext cx="8333100" cy="82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System.Reflection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74240"/>
            <a:ext cx="8181300" cy="415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Assembly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сборку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Type</a:t>
            </a:r>
            <a:r>
              <a:rPr lang="en-US" sz="2000" dirty="0">
                <a:latin typeface="Roboto"/>
                <a:ea typeface="Roboto"/>
                <a:sym typeface="Calibri"/>
              </a:rPr>
              <a:t>:  </a:t>
            </a:r>
            <a:r>
              <a:rPr lang="ru-RU" sz="2000" dirty="0">
                <a:latin typeface="Roboto"/>
                <a:ea typeface="Roboto"/>
                <a:sym typeface="Calibri"/>
              </a:rPr>
              <a:t>класс преставляющий тип.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MemberInfo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для получения информации о всех членах типа. Также выступает базовым классом для MethodInfo и PropertyInfo</a:t>
            </a:r>
            <a:r>
              <a:rPr lang="en-US" sz="2000" dirty="0">
                <a:latin typeface="Roboto"/>
                <a:ea typeface="Roboto"/>
                <a:sym typeface="Calibri"/>
              </a:rPr>
              <a:t>,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FieldInfo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и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EventInfo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ConstructorInfo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конструктор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ParameterInfo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хранящий информацию о параметре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7081367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Пространства имен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своего рода контейнер в который заключены все определяемые классы и структуры.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определяется с помощью ключевого слова namespace, после которого идет название.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Чтобы задействовать классы из других пространств имен, эти пространства надо подключить с помощью директивы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using.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29191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помощью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псевдонимов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можно также подключить и класс. Для этого необходимо использовать вместе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 следующим образом: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7406E-80AE-47FB-8342-EACC9360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6" y="3907145"/>
            <a:ext cx="7829550" cy="209550"/>
          </a:xfrm>
          <a:prstGeom prst="rect">
            <a:avLst/>
          </a:prstGeom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3D5FA71-EDFB-4786-9D46-48CBD06F8A6C}"/>
              </a:ext>
            </a:extLst>
          </p:cNvPr>
          <p:cNvSpPr txBox="1"/>
          <p:nvPr/>
        </p:nvSpPr>
        <p:spPr>
          <a:xfrm>
            <a:off x="443176" y="4344026"/>
            <a:ext cx="8181300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Также возможно подключить функционал статического класса с помощью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static: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E55D4-4CD8-454D-BC16-D5FC2A9CD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4" y="5433050"/>
            <a:ext cx="68961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0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сборка?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базовой структурной единицей в .NET, на уровне которой проходит контроль версий, развертывание и конфигурация приложения.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представляет собой коллекцию типов и ресурсов, собранных для совместной работы и образующих логическую функциональную единицу.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Сборки создаются в виде исполняемого файла (EXE) или файла библиотеки динамической компоновки (DLL) и являются стандартными блоками приложений .NET. 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Составляющие сборки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4605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Манифест, который содержит метаданные сборки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Метаданные типов. Используя эти метаданные, сборка определяет местоположение типов в файле приложения, а также места размещения их в памяти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Собственно код приложения на языке MSIL, в который компилируется код C#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Ресурсы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99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Процесс сборки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Компиляция инструкций IL и метаданных">
            <a:extLst>
              <a:ext uri="{FF2B5EF4-FFF2-40B4-BE49-F238E27FC236}">
                <a16:creationId xmlns:a16="http://schemas.microsoft.com/office/drawing/2014/main" id="{AF5B6CA8-13E4-4544-8D3E-EB476EB7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32" y="2322632"/>
            <a:ext cx="6430936" cy="42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99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Глобальный к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ш сборок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GAC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2DC0D89A-065A-42DC-BC5A-95172C693FCF}"/>
              </a:ext>
            </a:extLst>
          </p:cNvPr>
          <p:cNvSpPr txBox="1"/>
          <p:nvPr/>
        </p:nvSpPr>
        <p:spPr>
          <a:xfrm>
            <a:off x="547950" y="243269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каждом компьютере с установленной средой CLR имеется кэш кода на уровне компьютера, называемый глобальным кэшем сборок.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глобальном кэше сборок сохраняются сборки, специально предназначенные для совместного использования на компьютере несколькими приложениями.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68064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Директивы препроцессора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C# определен ряд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 препроцессора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оказывающих влияние на интерпретацию исходного кода программы компилятором.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Термин директива препроцессора появился в связи с тем, что подобные инструкции по традиции обрабатывались на отдельной стадии компиляции, называемой препроцессором.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директивы препроцессора начинаются со знака #. Кроме того, каждая директива препроцессора должна быть выделена в отдельную строку кода.</a:t>
            </a: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72720" y="1370975"/>
            <a:ext cx="871728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директивы препроцессора: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420515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#else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#endif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#define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undef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#error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#line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#region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endregion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checksum</a:t>
            </a:r>
            <a:endParaRPr lang="ru-RU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28081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526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Noto Sans Symbols</vt:lpstr>
      <vt:lpstr>Calibri</vt:lpstr>
      <vt:lpstr>Arial</vt:lpstr>
      <vt:lpstr>Тема Office</vt:lpstr>
      <vt:lpstr>PowerPoint Presentation</vt:lpstr>
      <vt:lpstr>Пространства имен</vt:lpstr>
      <vt:lpstr>Псевдонимы</vt:lpstr>
      <vt:lpstr>Что такое сборка?</vt:lpstr>
      <vt:lpstr>Составляющие сборки</vt:lpstr>
      <vt:lpstr>Процесс сборки в .NET</vt:lpstr>
      <vt:lpstr>Глобальный кэш сборок (GAC)</vt:lpstr>
      <vt:lpstr>Директивы препроцессора</vt:lpstr>
      <vt:lpstr>Основные директивы препроцессора:</vt:lpstr>
      <vt:lpstr>Рефлексия</vt:lpstr>
      <vt:lpstr>Основные классы System.Reflection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35</cp:revision>
  <dcterms:modified xsi:type="dcterms:W3CDTF">2019-12-02T17:48:46Z</dcterms:modified>
</cp:coreProperties>
</file>