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9" r:id="rId3"/>
    <p:sldId id="269" r:id="rId4"/>
    <p:sldId id="270" r:id="rId5"/>
    <p:sldId id="276" r:id="rId6"/>
    <p:sldId id="273" r:id="rId7"/>
    <p:sldId id="275" r:id="rId8"/>
    <p:sldId id="277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>
        <p:scale>
          <a:sx n="125" d="100"/>
          <a:sy n="125" d="100"/>
        </p:scale>
        <p:origin x="226" y="-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48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119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757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769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Unit-</a:t>
            </a: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тестирование</a:t>
            </a:r>
            <a:endParaRPr lang="en-US"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тесты?	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447985"/>
            <a:ext cx="8181300" cy="369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кратце – это метод, который вызывает определенный участок кода, чтоб проверить корректность его работы.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тесты называются так, потому что в рамках такого теста выделяется небольшой участок кода (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 и тестируется.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Unit`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ом в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чаще всего выступает метод.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тестов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56735" y="2535476"/>
            <a:ext cx="8088314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рамках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не должно происходить никаких взаимодействий со средой в которой выполняется код, т.е. никаких обращений к базе или файлу.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рамках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не должно пересекаться несколько логический операций. т.е. тестируется только одно действие.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Работа тестируемого метода не должна зависеть от состояния системы, т.е. при любом состоянии программы метод должен выполняться одинаково. </a:t>
            </a: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testing frameworks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Существует несколько фреймворков для разработки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тестов, однако самые популярные из них предоствляют очень схожую инфраструктуру для написания тестов. Поэтому поняв как работать с одним из фреймворков вы сможете легко переключиться на другой.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Мы будем использовать </a:t>
            </a:r>
            <a:r>
              <a:rPr lang="en-US" sz="20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MSTest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стандартный фреймворк от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Microsoft,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который доступен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 умолчанию в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VisualStudio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(при использовании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MSTest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уже подключается как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пакет)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1972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атрибуты </a:t>
            </a:r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MSTest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TestClass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атрибут, указывающий на то что класс, на котором использован данный класс будет содержать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тесты.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TestMethod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]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атрибут указывающий на то что метод, на котором использован данный метод является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тестом.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TestInitialize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]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атрибут указывающий на то что метод, на котором использован данный атрибут предназначен для инициализации обьектов, часто используемых в методах тестах данного файла.</a:t>
            </a:r>
          </a:p>
        </p:txBody>
      </p:sp>
    </p:spTree>
    <p:extLst>
      <p:ext uri="{BB962C8B-B14F-4D97-AF65-F5344CB8AC3E}">
        <p14:creationId xmlns:p14="http://schemas.microsoft.com/office/powerpoint/2010/main" val="13867228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Сигнатура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80845"/>
            <a:ext cx="8181300" cy="444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самом популярном варианте название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состоять из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частей: </a:t>
            </a:r>
          </a:p>
          <a:p>
            <a:pPr lvl="0">
              <a:spcAft>
                <a:spcPts val="1200"/>
              </a:spcAft>
              <a:buSzPts val="2000"/>
            </a:pP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метод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выполняемое действие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}_{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ожидаемый результат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lang="ru-RU" sz="2000" i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1200"/>
              </a:spcAft>
              <a:buSzPts val="2000"/>
            </a:pP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1200"/>
              </a:spcAft>
              <a:buSzPts val="2000"/>
            </a:pP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обьект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метод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ожидаемый результат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lang="ru-RU" sz="2000" i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Однако эти правила не являются неким каноном, просто они в позволяют в полной мере описать в названии предназначение метода.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Если указание какого то из блоков названия не несет в себе смысла - этот блок можно упустить.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514629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Тело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80845"/>
            <a:ext cx="8181300" cy="444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 солюдении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BestPractices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тело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состоять из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частей: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Arrange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часть, в которой происходит обьявление всех необходимых для проведения теста элементов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Act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выполняется само тестируемое действие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Assert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происходит проверка правильности выполнения тестируемого действия</a:t>
            </a:r>
          </a:p>
          <a:p>
            <a:pPr lvl="0">
              <a:spcAft>
                <a:spcPts val="1200"/>
              </a:spcAft>
              <a:buSzPts val="2000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346587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Тело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80845"/>
            <a:ext cx="8181300" cy="444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 солюдении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BestPractices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тело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состоять из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частей: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Arrange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часть, в которой происходит обьявление всех необходимых для проведения теста элементов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Act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выполняется само тестируемое действие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Assert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происходит проверка правильности выполнения тестируемого действия</a:t>
            </a:r>
          </a:p>
          <a:p>
            <a:pPr lvl="0">
              <a:spcAft>
                <a:spcPts val="1200"/>
              </a:spcAft>
              <a:buSzPts val="2000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426084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544</Words>
  <Application>Microsoft Office PowerPoint</Application>
  <PresentationFormat>On-screen Show (4:3)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Symbols</vt:lpstr>
      <vt:lpstr>Roboto</vt:lpstr>
      <vt:lpstr>Тема Office</vt:lpstr>
      <vt:lpstr>PowerPoint Presentation</vt:lpstr>
      <vt:lpstr>Что такое Unit тесты? </vt:lpstr>
      <vt:lpstr>Особенности Unit тестов</vt:lpstr>
      <vt:lpstr>Unit testing frameworks</vt:lpstr>
      <vt:lpstr>Основные атрибуты MSTest</vt:lpstr>
      <vt:lpstr>Сигнатура Unit теста</vt:lpstr>
      <vt:lpstr>Тело Unit теста</vt:lpstr>
      <vt:lpstr>Тело Unit теста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34</cp:revision>
  <dcterms:modified xsi:type="dcterms:W3CDTF">2019-12-11T20:18:42Z</dcterms:modified>
</cp:coreProperties>
</file>