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8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51" autoAdjust="0"/>
  </p:normalViewPr>
  <p:slideViewPr>
    <p:cSldViewPr snapToGrid="0">
      <p:cViewPr varScale="1">
        <p:scale>
          <a:sx n="64" d="100"/>
          <a:sy n="64" d="100"/>
        </p:scale>
        <p:origin x="2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AnonymousTypes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запрос в котором персонажей старше 40 лет </a:t>
            </a:r>
            <a:r>
              <a:rPr lang="ru-RU"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сгрупируйте их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FirstName и выберите анонимный обьект с 2 свойствами: название группы и кол-во элементов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87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ExtensionMethodsSyntax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lang="ru-RU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сами LINQ запрос с оператором Where, используя синтаксис методов расширения  и используйте в выражении оба логических оператора &amp;&amp; и ||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OrderByClause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GroupByClause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запрос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сгрупируйте персонажей по возрасту выведите группы в которых ольше одного персонажа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Анонимные типы позволяют создать объект с некоторым набором свойств без определения класса. 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Анонимный тип определяется с помощью ключевого слова var и инициализатора объектов.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Свойства анонимного объекта доступны для установки только в инициализаторе</a:t>
            </a:r>
          </a:p>
        </p:txBody>
      </p:sp>
    </p:spTree>
    <p:extLst>
      <p:ext uri="{BB962C8B-B14F-4D97-AF65-F5344CB8AC3E}">
        <p14:creationId xmlns:p14="http://schemas.microsoft.com/office/powerpoint/2010/main" val="18998741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432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Arial</vt:lpstr>
      <vt:lpstr>Roboto</vt:lpstr>
      <vt:lpstr>Calibri</vt:lpstr>
      <vt:lpstr>Тема Office</vt:lpstr>
      <vt:lpstr>PowerPoint Presentation</vt:lpstr>
      <vt:lpstr>План занятия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  <vt:lpstr>Анонимные 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19</cp:revision>
  <dcterms:modified xsi:type="dcterms:W3CDTF">2019-11-09T15:34:20Z</dcterms:modified>
</cp:coreProperties>
</file>