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75" r:id="rId3"/>
    <p:sldId id="259" r:id="rId4"/>
    <p:sldId id="274" r:id="rId5"/>
    <p:sldId id="273" r:id="rId6"/>
    <p:sldId id="276" r:id="rId7"/>
    <p:sldId id="269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86" autoAdjust="0"/>
  </p:normalViewPr>
  <p:slideViewPr>
    <p:cSldViewPr snapToGrid="0">
      <p:cViewPr varScale="1">
        <p:scale>
          <a:sx n="75" d="100"/>
          <a:sy n="75" d="100"/>
        </p:scale>
        <p:origin x="16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89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1191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Рассмотрим страницы содания нового веб проекта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5193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897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создаем новое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ASP.NET Core MVC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Core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4"/>
            <a:ext cx="8181300" cy="363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того чтоб понять что такое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необходимо понять то такое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Framework. 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это платформа для разработки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C#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приложений разработанная компанией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Microsoft.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позволяет разрабатывать приложения только на базе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Windows.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новая платформа для разработки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C#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приложений представленная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Microsoft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Главная цель новой платформы – это дать возможность разрабатывать приложения С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на базе других ОС..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3855871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Особенности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4"/>
            <a:ext cx="8181300" cy="353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Главное преимущество данной платформы разработки это мультиплатформенность, посколько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позволяет разрабатывать приложения только для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Windows.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Следуя современным трендам,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-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OpenSource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проект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(80%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кода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написано НЕ разработчиками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Microsoft)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что позволяет вносить в него много популярных идей.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более новая платформа, которая все еще разрабатывается. В то время как последняя версия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уже вышла.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30335"/>
            <a:ext cx="8229600" cy="77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ASP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268242"/>
            <a:ext cx="8181300" cy="439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ASP.NET (Active Server Pages .NET)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особый вид проектов на платформе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с помощью которого предоставляется возможность создавать веб страницы и другие веб приложения как часть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приложения.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2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Сущестуют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два основных шаблона для разработки веб страниц (сайтов), которые вы можете создать на платформе .NET: 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444500" lvl="6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ASP.NET Web Forms</a:t>
            </a:r>
          </a:p>
          <a:p>
            <a:pPr marL="457200" lvl="6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ASP.NET MVC</a:t>
            </a:r>
          </a:p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Web Forms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более старый шаблон для разработки веб страниц, потому сейчас наиболее популярным является именно шаблон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MVC.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334054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528320" y="1426210"/>
            <a:ext cx="503936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32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ASP.NET MVC</a:t>
            </a:r>
            <a:endParaRPr sz="32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2343150"/>
            <a:ext cx="38196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Название данного шаблона для разработки веб страниц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исходит от архитектуры разработки веб приложений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MVC (Model –View - Controller).</a:t>
            </a: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AE1A5B-2725-4EE0-9D02-B53F43F6C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460125"/>
            <a:ext cx="4573432" cy="20169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F4E21F-EFCB-47AA-B356-296B3214A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3902736"/>
            <a:ext cx="4573432" cy="21761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47635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02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Application Layers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C02E1D-A24F-4ED5-BD4E-535942CA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87" y="1968501"/>
            <a:ext cx="3177857" cy="438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170">
            <a:extLst>
              <a:ext uri="{FF2B5EF4-FFF2-40B4-BE49-F238E27FC236}">
                <a16:creationId xmlns:a16="http://schemas.microsoft.com/office/drawing/2014/main" id="{FE33A19C-01DB-4631-A4C9-AC794CEF1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8480" y="2401194"/>
            <a:ext cx="4714240" cy="407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Современные приложения часто  разделяют на своеобразные зоны ответственности.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Эти зоны имеют слабую зависимость друг от друга и в каждой зоне происходят маниуляции только определенного типа.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Такая слабая связность позволяет в нужный момент заменить модуль, который отвечает одной из зон ответственности.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0137658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622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MVC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Image result for MVC">
            <a:extLst>
              <a:ext uri="{FF2B5EF4-FFF2-40B4-BE49-F238E27FC236}">
                <a16:creationId xmlns:a16="http://schemas.microsoft.com/office/drawing/2014/main" id="{F97A60AD-9815-4153-A71F-7CDC096D8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024" y="2230367"/>
            <a:ext cx="3532439" cy="388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170">
            <a:extLst>
              <a:ext uri="{FF2B5EF4-FFF2-40B4-BE49-F238E27FC236}">
                <a16:creationId xmlns:a16="http://schemas.microsoft.com/office/drawing/2014/main" id="{80675DDF-45BC-44FE-8D7D-B7AD3654C7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8480" y="2157354"/>
            <a:ext cx="4714240" cy="454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MVC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- это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архитектура, которая описывает разделение веб приложения на зоны ответственности.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Зона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View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это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UI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или в данном случае веб страница, которая отображается пользователю.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Controller –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уровень на котором происходит обработка команд совершенных пользователем. Тут находится основная логика приложения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Model –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уровень репрезентующий данные. Данные изменяются контроллером и отображаются на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UI.</a:t>
            </a: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4074</TotalTime>
  <Words>461</Words>
  <Application>Microsoft Office PowerPoint</Application>
  <PresentationFormat>On-screen Show (4:3)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Wingdings</vt:lpstr>
      <vt:lpstr>Roboto</vt:lpstr>
      <vt:lpstr>Noto Sans Symbols</vt:lpstr>
      <vt:lpstr>Arial</vt:lpstr>
      <vt:lpstr>Тема Office</vt:lpstr>
      <vt:lpstr>PowerPoint Presentation</vt:lpstr>
      <vt:lpstr>Что такое .NET Core</vt:lpstr>
      <vt:lpstr>Особенности .NET Core</vt:lpstr>
      <vt:lpstr>ASP.NET</vt:lpstr>
      <vt:lpstr>ASP.NET MVC</vt:lpstr>
      <vt:lpstr>Application Layers</vt:lpstr>
      <vt:lpstr>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42</cp:revision>
  <dcterms:modified xsi:type="dcterms:W3CDTF">2019-12-09T08:23:40Z</dcterms:modified>
</cp:coreProperties>
</file>