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9" r:id="rId3"/>
    <p:sldId id="269" r:id="rId4"/>
    <p:sldId id="270" r:id="rId5"/>
    <p:sldId id="271" r:id="rId6"/>
    <p:sldId id="272" r:id="rId7"/>
    <p:sldId id="275" r:id="rId8"/>
    <p:sldId id="274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4" autoAdjust="0"/>
  </p:normalViewPr>
  <p:slideViewPr>
    <p:cSldViewPr snapToGrid="0">
      <p:cViewPr varScale="1">
        <p:scale>
          <a:sx n="85" d="100"/>
          <a:sy n="85" d="100"/>
        </p:scale>
        <p:origin x="234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подключаем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Nuget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пакет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EntityFramework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37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будем рассматривать только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First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подход.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рассмматриваем создаем класс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711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подключаем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Nuget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пакет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EntityFramework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9675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Создаем все остальные необходимые нам для подключения обьекты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Рассматриваем примеры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705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рассматривает примеры с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LINQ to SQL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7150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включаем миграции в проекте, который мы создали на уроке.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204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ORM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фреймворк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который позволяет реализовывать привязку обьектов проекта к таблицам в базе данных.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ORM - (Object oriental mapping)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 система, которая авоматически создает классы на основе таблиц в базе данных (или наоборот).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NuGet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NuGet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это инструмент .NET платформы с помощью которого разработчики могут создавать, обмениваться и использовать полезный код.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NuGet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пакет это архив с рассширением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nupkg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который содержит одну или несколько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DLL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сборок, файл с описанием пакета( например файл содержит версию пакета ) и прочие файлы относящиеся к коду.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63507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058931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Способы взаимодейстия с БД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635125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82310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95105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50180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Model first: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необходимо сначала создать модель в проекте на основе которой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сгенирирует базу и таблицы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629752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Code first: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необходимо создать классы, на основе этих классов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генеририует таблицы в базе данных (и если нужно саму БД).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311575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Database first: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необходимо сначала создать базу и таблицы в БД, на основе их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EF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генерирует соответсвующие классы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262256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Data Model 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85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Одна из концепций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которая описывает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соопоставление классов с таблицами базі данных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Данная концепция разделена на 3 уровня:</a:t>
            </a:r>
          </a:p>
          <a:p>
            <a:pPr marL="457200" lvl="8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Концептуальный: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на этом уровне происходит определение классов.</a:t>
            </a:r>
          </a:p>
          <a:p>
            <a:pPr marL="457200" lvl="8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b="1" i="0" u="none" strike="noStrike" cap="none" dirty="0">
                <a:latin typeface="Roboto"/>
                <a:ea typeface="Roboto"/>
                <a:cs typeface="Roboto"/>
                <a:sym typeface="Roboto"/>
              </a:rPr>
              <a:t>Уровень хранилища: </a:t>
            </a:r>
            <a:r>
              <a:rPr lang="ru-RU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на этом уровне происходит описание обьектов БД</a:t>
            </a:r>
          </a:p>
          <a:p>
            <a:pPr marL="457200" lvl="8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b="1" i="0" u="none" strike="noStrike" cap="none" dirty="0">
                <a:latin typeface="Roboto"/>
                <a:ea typeface="Roboto"/>
                <a:cs typeface="Roboto"/>
                <a:sym typeface="Roboto"/>
              </a:rPr>
              <a:t>Уровень сопоставления (маппинга): </a:t>
            </a:r>
            <a:r>
              <a:rPr lang="ru-RU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 сопоставляет ранее описанные уровни между собою</a:t>
            </a:r>
            <a:endParaRPr sz="2000" b="1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210072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92876" y="1370975"/>
            <a:ext cx="860854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классы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221">
            <a:extLst>
              <a:ext uri="{FF2B5EF4-FFF2-40B4-BE49-F238E27FC236}">
                <a16:creationId xmlns:a16="http://schemas.microsoft.com/office/drawing/2014/main" id="{B53C77B7-8960-41E0-B073-A804DA866765}"/>
              </a:ext>
            </a:extLst>
          </p:cNvPr>
          <p:cNvSpPr/>
          <p:nvPr/>
        </p:nvSpPr>
        <p:spPr>
          <a:xfrm>
            <a:off x="738859" y="274000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Shape 222">
            <a:extLst>
              <a:ext uri="{FF2B5EF4-FFF2-40B4-BE49-F238E27FC236}">
                <a16:creationId xmlns:a16="http://schemas.microsoft.com/office/drawing/2014/main" id="{53923CE4-4521-4874-8F15-BF770B9533CB}"/>
              </a:ext>
            </a:extLst>
          </p:cNvPr>
          <p:cNvSpPr/>
          <p:nvPr/>
        </p:nvSpPr>
        <p:spPr>
          <a:xfrm>
            <a:off x="738859" y="3656663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Shape 223">
            <a:extLst>
              <a:ext uri="{FF2B5EF4-FFF2-40B4-BE49-F238E27FC236}">
                <a16:creationId xmlns:a16="http://schemas.microsoft.com/office/drawing/2014/main" id="{E8DD135B-887A-4CEF-9772-BB62D257A8A8}"/>
              </a:ext>
            </a:extLst>
          </p:cNvPr>
          <p:cNvSpPr/>
          <p:nvPr/>
        </p:nvSpPr>
        <p:spPr>
          <a:xfrm>
            <a:off x="738859" y="457041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224">
            <a:extLst>
              <a:ext uri="{FF2B5EF4-FFF2-40B4-BE49-F238E27FC236}">
                <a16:creationId xmlns:a16="http://schemas.microsoft.com/office/drawing/2014/main" id="{472690CD-AB31-4227-B3A7-B84ACF656971}"/>
              </a:ext>
            </a:extLst>
          </p:cNvPr>
          <p:cNvSpPr txBox="1"/>
          <p:nvPr/>
        </p:nvSpPr>
        <p:spPr>
          <a:xfrm>
            <a:off x="1379707" y="3335363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DbModelBuilder</a:t>
            </a:r>
            <a:endParaRPr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225">
            <a:extLst>
              <a:ext uri="{FF2B5EF4-FFF2-40B4-BE49-F238E27FC236}">
                <a16:creationId xmlns:a16="http://schemas.microsoft.com/office/drawing/2014/main" id="{42BA42BB-80FB-4CA3-B52E-B482166DCD8C}"/>
              </a:ext>
            </a:extLst>
          </p:cNvPr>
          <p:cNvSpPr txBox="1"/>
          <p:nvPr/>
        </p:nvSpPr>
        <p:spPr>
          <a:xfrm>
            <a:off x="1379707" y="424911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DbSet</a:t>
            </a:r>
            <a:endParaRPr lang="en-US"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226">
            <a:extLst>
              <a:ext uri="{FF2B5EF4-FFF2-40B4-BE49-F238E27FC236}">
                <a16:creationId xmlns:a16="http://schemas.microsoft.com/office/drawing/2014/main" id="{A3811F80-48D5-4906-B789-3B695052B760}"/>
              </a:ext>
            </a:extLst>
          </p:cNvPr>
          <p:cNvSpPr txBox="1"/>
          <p:nvPr/>
        </p:nvSpPr>
        <p:spPr>
          <a:xfrm>
            <a:off x="1379707" y="2416452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DbContext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163">
            <a:extLst>
              <a:ext uri="{FF2B5EF4-FFF2-40B4-BE49-F238E27FC236}">
                <a16:creationId xmlns:a16="http://schemas.microsoft.com/office/drawing/2014/main" id="{418A941C-7D07-4AD9-9611-60E502685F00}"/>
              </a:ext>
            </a:extLst>
          </p:cNvPr>
          <p:cNvSpPr txBox="1"/>
          <p:nvPr/>
        </p:nvSpPr>
        <p:spPr>
          <a:xfrm>
            <a:off x="443176" y="5257119"/>
            <a:ext cx="8181300" cy="1110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12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основм все сущности с которыми придется взаимодействовать работая с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находятся в пространстве имен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System.Data.Entity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509323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LINQ to SQL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85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LINQ to SQL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это компонент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Framework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который позволяет работать с реляционными структурами как с обьектами.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Простыми словами: вы выполняете запрос используя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LINQ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LINQ to SQL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трансирует этот запрос в базу данных в виде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SQL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запроса.</a:t>
            </a:r>
          </a:p>
        </p:txBody>
      </p:sp>
    </p:spTree>
    <p:extLst>
      <p:ext uri="{BB962C8B-B14F-4D97-AF65-F5344CB8AC3E}">
        <p14:creationId xmlns:p14="http://schemas.microsoft.com/office/powerpoint/2010/main" val="90143292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Миграции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85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Миграции – это механизм, позволяющий вносить изменения в базу данных при изменении моделей и контекста данных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Для того чтоб включить миграции необходимо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Package Manager Console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ввести команду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enable-migrations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того чтоб создать новую виграцию с последними изменениями контекста необходмо выполнить команду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add-migration “&lt;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имя миграции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&gt;”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того чтоб применить изменения на базе данных необходимо выполнить команду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update-database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13657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509</Words>
  <Application>Microsoft Office PowerPoint</Application>
  <PresentationFormat>On-screen Show (4:3)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Roboto</vt:lpstr>
      <vt:lpstr>Arial</vt:lpstr>
      <vt:lpstr>Noto Sans Symbols</vt:lpstr>
      <vt:lpstr>Тема Office</vt:lpstr>
      <vt:lpstr>PowerPoint Presentation</vt:lpstr>
      <vt:lpstr>Что такое Entity Framework?</vt:lpstr>
      <vt:lpstr>Что такое NuGet?</vt:lpstr>
      <vt:lpstr>Способы взаимодейстия с БД</vt:lpstr>
      <vt:lpstr>Entity Data Model </vt:lpstr>
      <vt:lpstr>Основные классы Entity Framework</vt:lpstr>
      <vt:lpstr> LINQ to SQL</vt:lpstr>
      <vt:lpstr>Миграции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22</cp:revision>
  <dcterms:modified xsi:type="dcterms:W3CDTF">2019-11-20T15:25:57Z</dcterms:modified>
</cp:coreProperties>
</file>