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88" r:id="rId3"/>
    <p:sldId id="489" r:id="rId4"/>
    <p:sldId id="490" r:id="rId5"/>
    <p:sldId id="491" r:id="rId6"/>
    <p:sldId id="499" r:id="rId7"/>
    <p:sldId id="493" r:id="rId8"/>
    <p:sldId id="492" r:id="rId9"/>
    <p:sldId id="494" r:id="rId10"/>
    <p:sldId id="495" r:id="rId11"/>
    <p:sldId id="496" r:id="rId12"/>
    <p:sldId id="507" r:id="rId13"/>
    <p:sldId id="506" r:id="rId14"/>
    <p:sldId id="498" r:id="rId15"/>
    <p:sldId id="497" r:id="rId16"/>
    <p:sldId id="501" r:id="rId17"/>
    <p:sldId id="500" r:id="rId18"/>
    <p:sldId id="504" r:id="rId19"/>
    <p:sldId id="502" r:id="rId20"/>
    <p:sldId id="503" r:id="rId21"/>
    <p:sldId id="459" r:id="rId22"/>
    <p:sldId id="275" r:id="rId23"/>
  </p:sldIdLst>
  <p:sldSz cx="9144000" cy="6858000" type="screen4x3"/>
  <p:notesSz cx="6858000" cy="9144000"/>
  <p:custShowLst>
    <p:custShow name="Opt Notice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orient="horz" pos="157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pos="5470">
          <p15:clr>
            <a:srgbClr val="A4A3A4"/>
          </p15:clr>
        </p15:guide>
        <p15:guide id="7" pos="287">
          <p15:clr>
            <a:srgbClr val="A4A3A4"/>
          </p15:clr>
        </p15:guide>
        <p15:guide id="8" pos="2889">
          <p15:clr>
            <a:srgbClr val="A4A3A4"/>
          </p15:clr>
        </p15:guide>
        <p15:guide id="9" pos="2811">
          <p15:clr>
            <a:srgbClr val="A4A3A4"/>
          </p15:clr>
        </p15:guide>
        <p15:guide id="10" pos="29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F8F"/>
    <a:srgbClr val="FF6D6D"/>
    <a:srgbClr val="FF0000"/>
    <a:srgbClr val="FF4747"/>
    <a:srgbClr val="FF6600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6168" autoAdjust="0"/>
  </p:normalViewPr>
  <p:slideViewPr>
    <p:cSldViewPr snapToGrid="0">
      <p:cViewPr>
        <p:scale>
          <a:sx n="53" d="100"/>
          <a:sy n="53" d="100"/>
        </p:scale>
        <p:origin x="1794" y="258"/>
      </p:cViewPr>
      <p:guideLst>
        <p:guide orient="horz" pos="2282"/>
        <p:guide orient="horz" pos="4032"/>
        <p:guide orient="horz" pos="157"/>
        <p:guide orient="horz" pos="1009"/>
        <p:guide orient="horz" pos="3888"/>
        <p:guide pos="5470"/>
        <p:guide pos="287"/>
        <p:guide pos="2889"/>
        <p:guide pos="2811"/>
        <p:guide pos="2947"/>
      </p:guideLst>
    </p:cSldViewPr>
  </p:slideViewPr>
  <p:outlineViewPr>
    <p:cViewPr>
      <p:scale>
        <a:sx n="33" d="100"/>
        <a:sy n="33" d="100"/>
      </p:scale>
      <p:origin x="0" y="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3594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B5001-24A3-42B5-B011-6DC124F2F5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19A7CAD-C6CE-441E-A7E2-F14D03296C40}">
      <dgm:prSet/>
      <dgm:spPr/>
      <dgm:t>
        <a:bodyPr/>
        <a:lstStyle/>
        <a:p>
          <a:pPr rtl="0"/>
          <a:r>
            <a:rPr lang="en-US" b="0" dirty="0" smtClean="0">
              <a:solidFill>
                <a:schemeClr val="bg2">
                  <a:lumMod val="20000"/>
                  <a:lumOff val="80000"/>
                </a:schemeClr>
              </a:solidFill>
            </a:rPr>
            <a:t>Exploration</a:t>
          </a:r>
        </a:p>
        <a:p>
          <a:pPr rtl="0"/>
          <a:r>
            <a:rPr lang="en-US" b="0" dirty="0" smtClean="0">
              <a:solidFill>
                <a:schemeClr val="bg2">
                  <a:lumMod val="20000"/>
                  <a:lumOff val="80000"/>
                </a:schemeClr>
              </a:solidFill>
            </a:rPr>
            <a:t>&amp;</a:t>
          </a:r>
        </a:p>
        <a:p>
          <a:pPr rtl="0"/>
          <a:r>
            <a:rPr lang="en-US" b="0" dirty="0" smtClean="0">
              <a:solidFill>
                <a:schemeClr val="bg2">
                  <a:lumMod val="20000"/>
                  <a:lumOff val="80000"/>
                </a:schemeClr>
              </a:solidFill>
            </a:rPr>
            <a:t>Planning</a:t>
          </a:r>
          <a:endParaRPr lang="ru-RU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F25E092E-BF89-42E1-BB98-68A8AFDA253A}" type="parTrans" cxnId="{8AD309E0-60AD-4C68-B315-6DDF05709CC3}">
      <dgm:prSet/>
      <dgm:spPr/>
      <dgm:t>
        <a:bodyPr/>
        <a:lstStyle/>
        <a:p>
          <a:endParaRPr lang="ru-RU"/>
        </a:p>
      </dgm:t>
    </dgm:pt>
    <dgm:pt modelId="{DD8021F0-CE86-4F8D-A5DB-3F23C6C33743}" type="sibTrans" cxnId="{8AD309E0-60AD-4C68-B315-6DDF05709CC3}">
      <dgm:prSet/>
      <dgm:spPr/>
      <dgm:t>
        <a:bodyPr/>
        <a:lstStyle/>
        <a:p>
          <a:endParaRPr lang="ru-RU"/>
        </a:p>
      </dgm:t>
    </dgm:pt>
    <dgm:pt modelId="{2E7D6DB2-9E2F-4BEB-8B51-E1E77D11C397}">
      <dgm:prSet/>
      <dgm:spPr/>
      <dgm:t>
        <a:bodyPr/>
        <a:lstStyle/>
        <a:p>
          <a:pPr rtl="0"/>
          <a:r>
            <a:rPr lang="en-US" b="0" dirty="0" smtClean="0">
              <a:solidFill>
                <a:schemeClr val="bg2">
                  <a:lumMod val="20000"/>
                  <a:lumOff val="80000"/>
                </a:schemeClr>
              </a:solidFill>
            </a:rPr>
            <a:t>Requirements</a:t>
          </a:r>
          <a:endParaRPr lang="ru-RU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053FFA76-5548-4294-8E1A-A881C87EADF1}" type="parTrans" cxnId="{B537DCB1-346F-4CB0-8006-5741A71C4620}">
      <dgm:prSet/>
      <dgm:spPr/>
      <dgm:t>
        <a:bodyPr/>
        <a:lstStyle/>
        <a:p>
          <a:endParaRPr lang="ru-RU"/>
        </a:p>
      </dgm:t>
    </dgm:pt>
    <dgm:pt modelId="{D2F56C99-9206-4472-832C-7749D7A9EE8D}" type="sibTrans" cxnId="{B537DCB1-346F-4CB0-8006-5741A71C4620}">
      <dgm:prSet/>
      <dgm:spPr/>
      <dgm:t>
        <a:bodyPr/>
        <a:lstStyle/>
        <a:p>
          <a:endParaRPr lang="ru-RU"/>
        </a:p>
      </dgm:t>
    </dgm:pt>
    <dgm:pt modelId="{2E5F8095-3D84-4ACF-971F-33D6CE4DC050}">
      <dgm:prSet/>
      <dgm:spPr/>
      <dgm:t>
        <a:bodyPr/>
        <a:lstStyle/>
        <a:p>
          <a:pPr rtl="0"/>
          <a:r>
            <a:rPr lang="en-US" b="0" dirty="0" smtClean="0">
              <a:solidFill>
                <a:schemeClr val="bg2">
                  <a:lumMod val="20000"/>
                  <a:lumOff val="80000"/>
                </a:schemeClr>
              </a:solidFill>
            </a:rPr>
            <a:t>Design</a:t>
          </a:r>
          <a:endParaRPr lang="ru-RU" dirty="0">
            <a:solidFill>
              <a:schemeClr val="bg2">
                <a:lumMod val="20000"/>
                <a:lumOff val="80000"/>
              </a:schemeClr>
            </a:solidFill>
          </a:endParaRPr>
        </a:p>
      </dgm:t>
    </dgm:pt>
    <dgm:pt modelId="{4BA67811-2AD2-43C9-AD73-D2317F4A0262}" type="parTrans" cxnId="{F58C18BF-1374-48A1-9E38-2DAE47D6536B}">
      <dgm:prSet/>
      <dgm:spPr/>
      <dgm:t>
        <a:bodyPr/>
        <a:lstStyle/>
        <a:p>
          <a:endParaRPr lang="ru-RU"/>
        </a:p>
      </dgm:t>
    </dgm:pt>
    <dgm:pt modelId="{18E1D889-ED66-413A-80AE-C5906ABA9BED}" type="sibTrans" cxnId="{F58C18BF-1374-48A1-9E38-2DAE47D6536B}">
      <dgm:prSet/>
      <dgm:spPr/>
      <dgm:t>
        <a:bodyPr/>
        <a:lstStyle/>
        <a:p>
          <a:endParaRPr lang="ru-RU"/>
        </a:p>
      </dgm:t>
    </dgm:pt>
    <dgm:pt modelId="{3609C4E7-E175-433D-8E54-47E0F780D7C0}">
      <dgm:prSet/>
      <dgm:spPr/>
      <dgm:t>
        <a:bodyPr/>
        <a:lstStyle/>
        <a:p>
          <a:pPr rtl="0"/>
          <a:r>
            <a:rPr lang="en-US" b="1" dirty="0" smtClean="0"/>
            <a:t>Development</a:t>
          </a:r>
          <a:endParaRPr lang="ru-RU" b="1" dirty="0"/>
        </a:p>
      </dgm:t>
    </dgm:pt>
    <dgm:pt modelId="{BD0CD5A9-E73D-4BCA-85E2-D2463CD38137}" type="parTrans" cxnId="{4C945B03-F784-4521-A2EB-396D2AF46DEB}">
      <dgm:prSet/>
      <dgm:spPr/>
      <dgm:t>
        <a:bodyPr/>
        <a:lstStyle/>
        <a:p>
          <a:endParaRPr lang="ru-RU"/>
        </a:p>
      </dgm:t>
    </dgm:pt>
    <dgm:pt modelId="{C8FE07E2-DC1B-4C7F-A59C-6B818A435B98}" type="sibTrans" cxnId="{4C945B03-F784-4521-A2EB-396D2AF46DEB}">
      <dgm:prSet/>
      <dgm:spPr/>
      <dgm:t>
        <a:bodyPr/>
        <a:lstStyle/>
        <a:p>
          <a:endParaRPr lang="ru-RU"/>
        </a:p>
      </dgm:t>
    </dgm:pt>
    <dgm:pt modelId="{55F81C3C-70E2-4D65-A683-563E7489FB3F}">
      <dgm:prSet/>
      <dgm:spPr/>
      <dgm:t>
        <a:bodyPr/>
        <a:lstStyle/>
        <a:p>
          <a:pPr rtl="0"/>
          <a:r>
            <a:rPr lang="en-US" b="1" dirty="0" smtClean="0"/>
            <a:t>Testing</a:t>
          </a:r>
          <a:endParaRPr lang="ru-RU" b="1" dirty="0"/>
        </a:p>
      </dgm:t>
    </dgm:pt>
    <dgm:pt modelId="{F55CDC86-9595-4E7F-9B98-9DF7D604DC6E}" type="parTrans" cxnId="{BA515DB2-0D90-4645-8C89-D7935A5304EF}">
      <dgm:prSet/>
      <dgm:spPr/>
      <dgm:t>
        <a:bodyPr/>
        <a:lstStyle/>
        <a:p>
          <a:endParaRPr lang="ru-RU"/>
        </a:p>
      </dgm:t>
    </dgm:pt>
    <dgm:pt modelId="{0CE8D404-C529-4784-A86E-F85D5F575B04}" type="sibTrans" cxnId="{BA515DB2-0D90-4645-8C89-D7935A5304EF}">
      <dgm:prSet/>
      <dgm:spPr/>
      <dgm:t>
        <a:bodyPr/>
        <a:lstStyle/>
        <a:p>
          <a:endParaRPr lang="ru-RU"/>
        </a:p>
      </dgm:t>
    </dgm:pt>
    <dgm:pt modelId="{5A9DC580-F241-4553-8FBB-A8ED88C4D40A}">
      <dgm:prSet/>
      <dgm:spPr/>
      <dgm:t>
        <a:bodyPr/>
        <a:lstStyle/>
        <a:p>
          <a:pPr rtl="0"/>
          <a:r>
            <a:rPr lang="en-US" b="1" dirty="0" smtClean="0"/>
            <a:t>Release</a:t>
          </a:r>
        </a:p>
        <a:p>
          <a:pPr rtl="0"/>
          <a:r>
            <a:rPr lang="en-US" b="1" dirty="0" smtClean="0"/>
            <a:t>&amp;</a:t>
          </a:r>
        </a:p>
        <a:p>
          <a:pPr rtl="0"/>
          <a:r>
            <a:rPr lang="en-US" b="1" dirty="0" smtClean="0"/>
            <a:t>Deployment</a:t>
          </a:r>
          <a:endParaRPr lang="ru-RU" b="1" dirty="0"/>
        </a:p>
      </dgm:t>
    </dgm:pt>
    <dgm:pt modelId="{044F3FBD-1E1F-4F48-9420-D251F3590D7E}" type="parTrans" cxnId="{BE77F4EB-8FE9-479C-A8BA-3200A2AC9FFD}">
      <dgm:prSet/>
      <dgm:spPr/>
      <dgm:t>
        <a:bodyPr/>
        <a:lstStyle/>
        <a:p>
          <a:endParaRPr lang="ru-RU"/>
        </a:p>
      </dgm:t>
    </dgm:pt>
    <dgm:pt modelId="{A0406A52-5A74-47F1-BBD3-3B4CAB3546CA}" type="sibTrans" cxnId="{BE77F4EB-8FE9-479C-A8BA-3200A2AC9FFD}">
      <dgm:prSet/>
      <dgm:spPr/>
      <dgm:t>
        <a:bodyPr/>
        <a:lstStyle/>
        <a:p>
          <a:endParaRPr lang="ru-RU"/>
        </a:p>
      </dgm:t>
    </dgm:pt>
    <dgm:pt modelId="{67CF511B-65BE-4CF5-AD74-A086DBCCF0DC}" type="pres">
      <dgm:prSet presAssocID="{5A7B5001-24A3-42B5-B011-6DC124F2F5C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A8CD93A-E4E3-40B7-A4CF-645848BA8A26}" type="pres">
      <dgm:prSet presAssocID="{5A7B5001-24A3-42B5-B011-6DC124F2F5CF}" presName="arrow" presStyleLbl="bgShp" presStyleIdx="0" presStyleCnt="1"/>
      <dgm:spPr/>
    </dgm:pt>
    <dgm:pt modelId="{A1BF1791-CBA3-4EE0-A180-D0F59D599A46}" type="pres">
      <dgm:prSet presAssocID="{5A7B5001-24A3-42B5-B011-6DC124F2F5CF}" presName="linearProcess" presStyleCnt="0"/>
      <dgm:spPr/>
    </dgm:pt>
    <dgm:pt modelId="{D3C5A995-305C-4B6D-8DC5-CE3AC9C0C4DE}" type="pres">
      <dgm:prSet presAssocID="{219A7CAD-C6CE-441E-A7E2-F14D03296C40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6D86F1E-3B98-4684-B42A-4EAA2D1AD81A}" type="pres">
      <dgm:prSet presAssocID="{DD8021F0-CE86-4F8D-A5DB-3F23C6C33743}" presName="sibTrans" presStyleCnt="0"/>
      <dgm:spPr/>
    </dgm:pt>
    <dgm:pt modelId="{D662105D-745E-40FC-B7F2-EE1C6AADB936}" type="pres">
      <dgm:prSet presAssocID="{2E7D6DB2-9E2F-4BEB-8B51-E1E77D11C397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F4001F-EB8B-432D-82AC-589B4C91EA69}" type="pres">
      <dgm:prSet presAssocID="{D2F56C99-9206-4472-832C-7749D7A9EE8D}" presName="sibTrans" presStyleCnt="0"/>
      <dgm:spPr/>
    </dgm:pt>
    <dgm:pt modelId="{7A205FFE-BA6A-4F9B-9147-412984944EB0}" type="pres">
      <dgm:prSet presAssocID="{2E5F8095-3D84-4ACF-971F-33D6CE4DC050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2BCA693-924A-49F3-BEE9-5E31E9B5F300}" type="pres">
      <dgm:prSet presAssocID="{18E1D889-ED66-413A-80AE-C5906ABA9BED}" presName="sibTrans" presStyleCnt="0"/>
      <dgm:spPr/>
    </dgm:pt>
    <dgm:pt modelId="{89A69C63-630C-4C92-8281-2AE9AAC97BFC}" type="pres">
      <dgm:prSet presAssocID="{3609C4E7-E175-433D-8E54-47E0F780D7C0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A7DB1A-D982-421B-843F-57B4522E8427}" type="pres">
      <dgm:prSet presAssocID="{C8FE07E2-DC1B-4C7F-A59C-6B818A435B98}" presName="sibTrans" presStyleCnt="0"/>
      <dgm:spPr/>
    </dgm:pt>
    <dgm:pt modelId="{D43E70DE-8FCE-43F2-AC23-2861C3B003A3}" type="pres">
      <dgm:prSet presAssocID="{55F81C3C-70E2-4D65-A683-563E7489FB3F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FC7F80-D570-41EF-AA54-65F048FC1A3B}" type="pres">
      <dgm:prSet presAssocID="{0CE8D404-C529-4784-A86E-F85D5F575B04}" presName="sibTrans" presStyleCnt="0"/>
      <dgm:spPr/>
    </dgm:pt>
    <dgm:pt modelId="{BEDF82A6-8B98-4903-B778-DE190D8EB7FF}" type="pres">
      <dgm:prSet presAssocID="{5A9DC580-F241-4553-8FBB-A8ED88C4D40A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39651B4-FFD4-4016-896C-B6644273B13A}" type="presOf" srcId="{55F81C3C-70E2-4D65-A683-563E7489FB3F}" destId="{D43E70DE-8FCE-43F2-AC23-2861C3B003A3}" srcOrd="0" destOrd="0" presId="urn:microsoft.com/office/officeart/2005/8/layout/hProcess9"/>
    <dgm:cxn modelId="{26615739-698D-444E-9ED7-C22F8C454CEF}" type="presOf" srcId="{219A7CAD-C6CE-441E-A7E2-F14D03296C40}" destId="{D3C5A995-305C-4B6D-8DC5-CE3AC9C0C4DE}" srcOrd="0" destOrd="0" presId="urn:microsoft.com/office/officeart/2005/8/layout/hProcess9"/>
    <dgm:cxn modelId="{A899D55E-4CF2-4832-AA92-EB525903C94A}" type="presOf" srcId="{2E7D6DB2-9E2F-4BEB-8B51-E1E77D11C397}" destId="{D662105D-745E-40FC-B7F2-EE1C6AADB936}" srcOrd="0" destOrd="0" presId="urn:microsoft.com/office/officeart/2005/8/layout/hProcess9"/>
    <dgm:cxn modelId="{B537DCB1-346F-4CB0-8006-5741A71C4620}" srcId="{5A7B5001-24A3-42B5-B011-6DC124F2F5CF}" destId="{2E7D6DB2-9E2F-4BEB-8B51-E1E77D11C397}" srcOrd="1" destOrd="0" parTransId="{053FFA76-5548-4294-8E1A-A881C87EADF1}" sibTransId="{D2F56C99-9206-4472-832C-7749D7A9EE8D}"/>
    <dgm:cxn modelId="{4C945B03-F784-4521-A2EB-396D2AF46DEB}" srcId="{5A7B5001-24A3-42B5-B011-6DC124F2F5CF}" destId="{3609C4E7-E175-433D-8E54-47E0F780D7C0}" srcOrd="3" destOrd="0" parTransId="{BD0CD5A9-E73D-4BCA-85E2-D2463CD38137}" sibTransId="{C8FE07E2-DC1B-4C7F-A59C-6B818A435B98}"/>
    <dgm:cxn modelId="{265E4BB9-CFC4-4B62-9E3B-FBA9E8830FD2}" type="presOf" srcId="{5A7B5001-24A3-42B5-B011-6DC124F2F5CF}" destId="{67CF511B-65BE-4CF5-AD74-A086DBCCF0DC}" srcOrd="0" destOrd="0" presId="urn:microsoft.com/office/officeart/2005/8/layout/hProcess9"/>
    <dgm:cxn modelId="{68BEE6D6-BEDE-4450-9AA6-F4E35EE25802}" type="presOf" srcId="{5A9DC580-F241-4553-8FBB-A8ED88C4D40A}" destId="{BEDF82A6-8B98-4903-B778-DE190D8EB7FF}" srcOrd="0" destOrd="0" presId="urn:microsoft.com/office/officeart/2005/8/layout/hProcess9"/>
    <dgm:cxn modelId="{CC77BEBE-4A9D-4880-B4B9-4693B0307E7C}" type="presOf" srcId="{3609C4E7-E175-433D-8E54-47E0F780D7C0}" destId="{89A69C63-630C-4C92-8281-2AE9AAC97BFC}" srcOrd="0" destOrd="0" presId="urn:microsoft.com/office/officeart/2005/8/layout/hProcess9"/>
    <dgm:cxn modelId="{70E7DA89-C98D-42D6-8295-7EF05013A198}" type="presOf" srcId="{2E5F8095-3D84-4ACF-971F-33D6CE4DC050}" destId="{7A205FFE-BA6A-4F9B-9147-412984944EB0}" srcOrd="0" destOrd="0" presId="urn:microsoft.com/office/officeart/2005/8/layout/hProcess9"/>
    <dgm:cxn modelId="{BA515DB2-0D90-4645-8C89-D7935A5304EF}" srcId="{5A7B5001-24A3-42B5-B011-6DC124F2F5CF}" destId="{55F81C3C-70E2-4D65-A683-563E7489FB3F}" srcOrd="4" destOrd="0" parTransId="{F55CDC86-9595-4E7F-9B98-9DF7D604DC6E}" sibTransId="{0CE8D404-C529-4784-A86E-F85D5F575B04}"/>
    <dgm:cxn modelId="{8AD309E0-60AD-4C68-B315-6DDF05709CC3}" srcId="{5A7B5001-24A3-42B5-B011-6DC124F2F5CF}" destId="{219A7CAD-C6CE-441E-A7E2-F14D03296C40}" srcOrd="0" destOrd="0" parTransId="{F25E092E-BF89-42E1-BB98-68A8AFDA253A}" sibTransId="{DD8021F0-CE86-4F8D-A5DB-3F23C6C33743}"/>
    <dgm:cxn modelId="{F58C18BF-1374-48A1-9E38-2DAE47D6536B}" srcId="{5A7B5001-24A3-42B5-B011-6DC124F2F5CF}" destId="{2E5F8095-3D84-4ACF-971F-33D6CE4DC050}" srcOrd="2" destOrd="0" parTransId="{4BA67811-2AD2-43C9-AD73-D2317F4A0262}" sibTransId="{18E1D889-ED66-413A-80AE-C5906ABA9BED}"/>
    <dgm:cxn modelId="{BE77F4EB-8FE9-479C-A8BA-3200A2AC9FFD}" srcId="{5A7B5001-24A3-42B5-B011-6DC124F2F5CF}" destId="{5A9DC580-F241-4553-8FBB-A8ED88C4D40A}" srcOrd="5" destOrd="0" parTransId="{044F3FBD-1E1F-4F48-9420-D251F3590D7E}" sibTransId="{A0406A52-5A74-47F1-BBD3-3B4CAB3546CA}"/>
    <dgm:cxn modelId="{74CED6A3-1DE3-4C06-B192-C22391536B61}" type="presParOf" srcId="{67CF511B-65BE-4CF5-AD74-A086DBCCF0DC}" destId="{EA8CD93A-E4E3-40B7-A4CF-645848BA8A26}" srcOrd="0" destOrd="0" presId="urn:microsoft.com/office/officeart/2005/8/layout/hProcess9"/>
    <dgm:cxn modelId="{A7922982-C685-4613-8A29-BFF04FA07244}" type="presParOf" srcId="{67CF511B-65BE-4CF5-AD74-A086DBCCF0DC}" destId="{A1BF1791-CBA3-4EE0-A180-D0F59D599A46}" srcOrd="1" destOrd="0" presId="urn:microsoft.com/office/officeart/2005/8/layout/hProcess9"/>
    <dgm:cxn modelId="{C0570E90-577D-4A7C-AE7D-778E062B1C6E}" type="presParOf" srcId="{A1BF1791-CBA3-4EE0-A180-D0F59D599A46}" destId="{D3C5A995-305C-4B6D-8DC5-CE3AC9C0C4DE}" srcOrd="0" destOrd="0" presId="urn:microsoft.com/office/officeart/2005/8/layout/hProcess9"/>
    <dgm:cxn modelId="{36B7677E-6947-4FCE-90C8-0AD95D0BF81B}" type="presParOf" srcId="{A1BF1791-CBA3-4EE0-A180-D0F59D599A46}" destId="{86D86F1E-3B98-4684-B42A-4EAA2D1AD81A}" srcOrd="1" destOrd="0" presId="urn:microsoft.com/office/officeart/2005/8/layout/hProcess9"/>
    <dgm:cxn modelId="{4CF67AD6-0C95-4467-B0C1-AA26B8750CF5}" type="presParOf" srcId="{A1BF1791-CBA3-4EE0-A180-D0F59D599A46}" destId="{D662105D-745E-40FC-B7F2-EE1C6AADB936}" srcOrd="2" destOrd="0" presId="urn:microsoft.com/office/officeart/2005/8/layout/hProcess9"/>
    <dgm:cxn modelId="{83631ECF-69DE-446F-833C-56142B7F1823}" type="presParOf" srcId="{A1BF1791-CBA3-4EE0-A180-D0F59D599A46}" destId="{5AF4001F-EB8B-432D-82AC-589B4C91EA69}" srcOrd="3" destOrd="0" presId="urn:microsoft.com/office/officeart/2005/8/layout/hProcess9"/>
    <dgm:cxn modelId="{8601B026-D8D4-4979-83B0-DC67429438D1}" type="presParOf" srcId="{A1BF1791-CBA3-4EE0-A180-D0F59D599A46}" destId="{7A205FFE-BA6A-4F9B-9147-412984944EB0}" srcOrd="4" destOrd="0" presId="urn:microsoft.com/office/officeart/2005/8/layout/hProcess9"/>
    <dgm:cxn modelId="{9C5EA9DA-7E15-4015-B985-1EDE4E297575}" type="presParOf" srcId="{A1BF1791-CBA3-4EE0-A180-D0F59D599A46}" destId="{A2BCA693-924A-49F3-BEE9-5E31E9B5F300}" srcOrd="5" destOrd="0" presId="urn:microsoft.com/office/officeart/2005/8/layout/hProcess9"/>
    <dgm:cxn modelId="{65EFE899-54C2-4FFC-90A4-BED3B9C48F16}" type="presParOf" srcId="{A1BF1791-CBA3-4EE0-A180-D0F59D599A46}" destId="{89A69C63-630C-4C92-8281-2AE9AAC97BFC}" srcOrd="6" destOrd="0" presId="urn:microsoft.com/office/officeart/2005/8/layout/hProcess9"/>
    <dgm:cxn modelId="{640D7BE5-DB53-4336-8060-54D199CDFD84}" type="presParOf" srcId="{A1BF1791-CBA3-4EE0-A180-D0F59D599A46}" destId="{FFA7DB1A-D982-421B-843F-57B4522E8427}" srcOrd="7" destOrd="0" presId="urn:microsoft.com/office/officeart/2005/8/layout/hProcess9"/>
    <dgm:cxn modelId="{E46EA5D2-E8F4-46E0-9B81-35D5A39BAB92}" type="presParOf" srcId="{A1BF1791-CBA3-4EE0-A180-D0F59D599A46}" destId="{D43E70DE-8FCE-43F2-AC23-2861C3B003A3}" srcOrd="8" destOrd="0" presId="urn:microsoft.com/office/officeart/2005/8/layout/hProcess9"/>
    <dgm:cxn modelId="{03E0C9BF-54CA-4472-952A-6E7C3BD458A5}" type="presParOf" srcId="{A1BF1791-CBA3-4EE0-A180-D0F59D599A46}" destId="{2DFC7F80-D570-41EF-AA54-65F048FC1A3B}" srcOrd="9" destOrd="0" presId="urn:microsoft.com/office/officeart/2005/8/layout/hProcess9"/>
    <dgm:cxn modelId="{A280049F-A43F-4860-A9BF-882FAB327ED0}" type="presParOf" srcId="{A1BF1791-CBA3-4EE0-A180-D0F59D599A46}" destId="{BEDF82A6-8B98-4903-B778-DE190D8EB7FF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2274B0-3FB9-4A5C-8FE5-2475EA55143F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3DB0EA4-69A2-4AAC-BF6C-FFB6B0F89A3E}">
      <dgm:prSet custT="1"/>
      <dgm:spPr/>
      <dgm:t>
        <a:bodyPr/>
        <a:lstStyle/>
        <a:p>
          <a:pPr rtl="0"/>
          <a:r>
            <a:rPr lang="en-US" sz="3200" b="0" dirty="0" smtClean="0"/>
            <a:t>IDE</a:t>
          </a:r>
          <a:endParaRPr lang="ru-RU" sz="3200" dirty="0"/>
        </a:p>
      </dgm:t>
    </dgm:pt>
    <dgm:pt modelId="{BF08F540-20CD-4A11-A782-2699D7979277}" type="parTrans" cxnId="{0DB2C4F4-24F1-47E4-B03C-D61DC230DC0D}">
      <dgm:prSet/>
      <dgm:spPr/>
      <dgm:t>
        <a:bodyPr/>
        <a:lstStyle/>
        <a:p>
          <a:endParaRPr lang="ru-RU"/>
        </a:p>
      </dgm:t>
    </dgm:pt>
    <dgm:pt modelId="{28408191-C3F4-4613-8AAE-9965BEE0AEC2}" type="sibTrans" cxnId="{0DB2C4F4-24F1-47E4-B03C-D61DC230DC0D}">
      <dgm:prSet/>
      <dgm:spPr/>
      <dgm:t>
        <a:bodyPr/>
        <a:lstStyle/>
        <a:p>
          <a:endParaRPr lang="ru-RU"/>
        </a:p>
      </dgm:t>
    </dgm:pt>
    <dgm:pt modelId="{000B38A1-5D97-4CA1-84A4-6E35490F1ADC}">
      <dgm:prSet/>
      <dgm:spPr/>
      <dgm:t>
        <a:bodyPr/>
        <a:lstStyle/>
        <a:p>
          <a:pPr rtl="0"/>
          <a:r>
            <a:rPr lang="en-US" baseline="0" dirty="0" smtClean="0"/>
            <a:t>Smart Code Completion</a:t>
          </a:r>
          <a:endParaRPr lang="ru-RU" dirty="0"/>
        </a:p>
      </dgm:t>
    </dgm:pt>
    <dgm:pt modelId="{14BB755E-5EAA-4513-83F8-1597359FC79B}" type="parTrans" cxnId="{AE9DD598-82A1-4208-B761-88B89FF051D5}">
      <dgm:prSet/>
      <dgm:spPr/>
      <dgm:t>
        <a:bodyPr/>
        <a:lstStyle/>
        <a:p>
          <a:endParaRPr lang="ru-RU"/>
        </a:p>
      </dgm:t>
    </dgm:pt>
    <dgm:pt modelId="{5C692B79-0480-4101-8978-9EACB79E3B4B}" type="sibTrans" cxnId="{AE9DD598-82A1-4208-B761-88B89FF051D5}">
      <dgm:prSet/>
      <dgm:spPr/>
      <dgm:t>
        <a:bodyPr/>
        <a:lstStyle/>
        <a:p>
          <a:endParaRPr lang="ru-RU"/>
        </a:p>
      </dgm:t>
    </dgm:pt>
    <dgm:pt modelId="{4B25B764-0DF1-496D-ACC2-08FD7C8EDB0F}">
      <dgm:prSet/>
      <dgm:spPr/>
      <dgm:t>
        <a:bodyPr/>
        <a:lstStyle/>
        <a:p>
          <a:pPr rtl="0"/>
          <a:r>
            <a:rPr lang="en-US" dirty="0" smtClean="0"/>
            <a:t>Refactoring</a:t>
          </a:r>
          <a:endParaRPr lang="ru-RU" dirty="0"/>
        </a:p>
      </dgm:t>
    </dgm:pt>
    <dgm:pt modelId="{FAB0F5B9-8944-4150-8E92-4FEBBB751182}" type="parTrans" cxnId="{2972BF6C-5B81-4F4D-B79F-F852AA05A253}">
      <dgm:prSet/>
      <dgm:spPr/>
      <dgm:t>
        <a:bodyPr/>
        <a:lstStyle/>
        <a:p>
          <a:endParaRPr lang="ru-RU"/>
        </a:p>
      </dgm:t>
    </dgm:pt>
    <dgm:pt modelId="{3688CCEC-2EE6-4DFF-87BF-CD34EEB2FE21}" type="sibTrans" cxnId="{2972BF6C-5B81-4F4D-B79F-F852AA05A253}">
      <dgm:prSet/>
      <dgm:spPr/>
      <dgm:t>
        <a:bodyPr/>
        <a:lstStyle/>
        <a:p>
          <a:endParaRPr lang="ru-RU"/>
        </a:p>
      </dgm:t>
    </dgm:pt>
    <dgm:pt modelId="{2B587ACC-C767-4009-AAF0-9B92210627B7}">
      <dgm:prSet/>
      <dgm:spPr/>
      <dgm:t>
        <a:bodyPr/>
        <a:lstStyle/>
        <a:p>
          <a:pPr rtl="0"/>
          <a:r>
            <a:rPr lang="en-US" dirty="0" smtClean="0"/>
            <a:t>Inspections &amp;</a:t>
          </a:r>
        </a:p>
        <a:p>
          <a:pPr rtl="0"/>
          <a:r>
            <a:rPr lang="en-US" dirty="0" smtClean="0"/>
            <a:t>Profiling</a:t>
          </a:r>
          <a:endParaRPr lang="ru-RU" dirty="0"/>
        </a:p>
      </dgm:t>
    </dgm:pt>
    <dgm:pt modelId="{A8930D48-2220-4431-9B3F-B1B3C06EACA4}" type="parTrans" cxnId="{AF93D5AB-9FD9-4B05-94F3-B630A7DC2D4E}">
      <dgm:prSet/>
      <dgm:spPr/>
      <dgm:t>
        <a:bodyPr/>
        <a:lstStyle/>
        <a:p>
          <a:endParaRPr lang="ru-RU"/>
        </a:p>
      </dgm:t>
    </dgm:pt>
    <dgm:pt modelId="{1C45B9B0-A23B-46C8-8C1F-14ADE383654D}" type="sibTrans" cxnId="{AF93D5AB-9FD9-4B05-94F3-B630A7DC2D4E}">
      <dgm:prSet/>
      <dgm:spPr/>
      <dgm:t>
        <a:bodyPr/>
        <a:lstStyle/>
        <a:p>
          <a:endParaRPr lang="ru-RU"/>
        </a:p>
      </dgm:t>
    </dgm:pt>
    <dgm:pt modelId="{9DC74E66-8FBF-4AB3-B041-307A3B5BD894}">
      <dgm:prSet/>
      <dgm:spPr/>
      <dgm:t>
        <a:bodyPr/>
        <a:lstStyle/>
        <a:p>
          <a:pPr rtl="0"/>
          <a:r>
            <a:rPr lang="en-US" baseline="0" dirty="0" smtClean="0"/>
            <a:t>Version Control</a:t>
          </a:r>
          <a:endParaRPr lang="ru-RU" dirty="0"/>
        </a:p>
      </dgm:t>
    </dgm:pt>
    <dgm:pt modelId="{90E4EB01-4ECD-44E9-8FF6-D62BF95BE46E}" type="parTrans" cxnId="{37415AA9-69D1-433B-8827-1B11658A33DD}">
      <dgm:prSet/>
      <dgm:spPr/>
      <dgm:t>
        <a:bodyPr/>
        <a:lstStyle/>
        <a:p>
          <a:endParaRPr lang="ru-RU"/>
        </a:p>
      </dgm:t>
    </dgm:pt>
    <dgm:pt modelId="{A0B99D6E-5B44-4113-91C2-83C728278BE6}" type="sibTrans" cxnId="{37415AA9-69D1-433B-8827-1B11658A33DD}">
      <dgm:prSet/>
      <dgm:spPr/>
      <dgm:t>
        <a:bodyPr/>
        <a:lstStyle/>
        <a:p>
          <a:endParaRPr lang="ru-RU"/>
        </a:p>
      </dgm:t>
    </dgm:pt>
    <dgm:pt modelId="{30E82710-C98B-4DA4-8966-F888298F0C3B}">
      <dgm:prSet/>
      <dgm:spPr/>
      <dgm:t>
        <a:bodyPr/>
        <a:lstStyle/>
        <a:p>
          <a:pPr rtl="0"/>
          <a:r>
            <a:rPr lang="en-US" dirty="0" smtClean="0"/>
            <a:t>Testing</a:t>
          </a:r>
          <a:endParaRPr lang="ru-RU" dirty="0"/>
        </a:p>
      </dgm:t>
    </dgm:pt>
    <dgm:pt modelId="{E8A50637-922A-4BDA-A728-0F552D00A51D}" type="parTrans" cxnId="{44816AB3-7530-4B28-AFD8-74EA46793B48}">
      <dgm:prSet/>
      <dgm:spPr/>
      <dgm:t>
        <a:bodyPr/>
        <a:lstStyle/>
        <a:p>
          <a:endParaRPr lang="ru-RU"/>
        </a:p>
      </dgm:t>
    </dgm:pt>
    <dgm:pt modelId="{8FC27BAB-03A1-4704-BEC8-6856BABD2050}" type="sibTrans" cxnId="{44816AB3-7530-4B28-AFD8-74EA46793B48}">
      <dgm:prSet/>
      <dgm:spPr/>
      <dgm:t>
        <a:bodyPr/>
        <a:lstStyle/>
        <a:p>
          <a:endParaRPr lang="ru-RU"/>
        </a:p>
      </dgm:t>
    </dgm:pt>
    <dgm:pt modelId="{34243BFB-9C45-45F0-952D-F3FA7B43160B}">
      <dgm:prSet/>
      <dgm:spPr/>
      <dgm:t>
        <a:bodyPr/>
        <a:lstStyle/>
        <a:p>
          <a:pPr rtl="0"/>
          <a:r>
            <a:rPr lang="en-US" baseline="0" dirty="0" smtClean="0"/>
            <a:t>Debugging</a:t>
          </a:r>
          <a:endParaRPr lang="ru-RU" dirty="0"/>
        </a:p>
      </dgm:t>
    </dgm:pt>
    <dgm:pt modelId="{EF2045F3-96E0-4B29-B7B8-11444E4F6297}" type="parTrans" cxnId="{335D0143-E350-43E1-9A2A-937536703728}">
      <dgm:prSet/>
      <dgm:spPr/>
      <dgm:t>
        <a:bodyPr/>
        <a:lstStyle/>
        <a:p>
          <a:endParaRPr lang="ru-RU"/>
        </a:p>
      </dgm:t>
    </dgm:pt>
    <dgm:pt modelId="{AB357319-71E6-4AB7-958B-E0506433B02A}" type="sibTrans" cxnId="{335D0143-E350-43E1-9A2A-937536703728}">
      <dgm:prSet/>
      <dgm:spPr/>
      <dgm:t>
        <a:bodyPr/>
        <a:lstStyle/>
        <a:p>
          <a:endParaRPr lang="ru-RU"/>
        </a:p>
      </dgm:t>
    </dgm:pt>
    <dgm:pt modelId="{D026B63B-1CC5-4590-8F34-AD16299474F8}" type="pres">
      <dgm:prSet presAssocID="{F92274B0-3FB9-4A5C-8FE5-2475EA55143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E45A139-A6C0-458F-AF11-A08BEC96180B}" type="pres">
      <dgm:prSet presAssocID="{73DB0EA4-69A2-4AAC-BF6C-FFB6B0F89A3E}" presName="centerShape" presStyleLbl="node0" presStyleIdx="0" presStyleCnt="1"/>
      <dgm:spPr/>
      <dgm:t>
        <a:bodyPr/>
        <a:lstStyle/>
        <a:p>
          <a:endParaRPr lang="ru-RU"/>
        </a:p>
      </dgm:t>
    </dgm:pt>
    <dgm:pt modelId="{07FBA947-CDC6-479E-8DDB-0AE65C2DBB38}" type="pres">
      <dgm:prSet presAssocID="{9DC74E66-8FBF-4AB3-B041-307A3B5BD89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DB91C7-DA5F-4FA9-B855-6AB9EF46165D}" type="pres">
      <dgm:prSet presAssocID="{9DC74E66-8FBF-4AB3-B041-307A3B5BD894}" presName="dummy" presStyleCnt="0"/>
      <dgm:spPr/>
    </dgm:pt>
    <dgm:pt modelId="{C03EC82E-1167-4E40-BD1F-39FFAB2ABE64}" type="pres">
      <dgm:prSet presAssocID="{A0B99D6E-5B44-4113-91C2-83C728278BE6}" presName="sibTrans" presStyleLbl="sibTrans2D1" presStyleIdx="0" presStyleCnt="6"/>
      <dgm:spPr/>
      <dgm:t>
        <a:bodyPr/>
        <a:lstStyle/>
        <a:p>
          <a:endParaRPr lang="ru-RU"/>
        </a:p>
      </dgm:t>
    </dgm:pt>
    <dgm:pt modelId="{73B43D98-AA4D-4A7E-A073-4A9A0142AD83}" type="pres">
      <dgm:prSet presAssocID="{000B38A1-5D97-4CA1-84A4-6E35490F1ADC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74652B-309A-4556-AF4D-58AFD533E540}" type="pres">
      <dgm:prSet presAssocID="{000B38A1-5D97-4CA1-84A4-6E35490F1ADC}" presName="dummy" presStyleCnt="0"/>
      <dgm:spPr/>
    </dgm:pt>
    <dgm:pt modelId="{FD5BB936-7DE0-4E86-A798-846D65F98B7F}" type="pres">
      <dgm:prSet presAssocID="{5C692B79-0480-4101-8978-9EACB79E3B4B}" presName="sibTrans" presStyleLbl="sibTrans2D1" presStyleIdx="1" presStyleCnt="6"/>
      <dgm:spPr/>
      <dgm:t>
        <a:bodyPr/>
        <a:lstStyle/>
        <a:p>
          <a:endParaRPr lang="ru-RU"/>
        </a:p>
      </dgm:t>
    </dgm:pt>
    <dgm:pt modelId="{D8E5310F-099E-4A0A-AE94-37F2843ABEDC}" type="pres">
      <dgm:prSet presAssocID="{30E82710-C98B-4DA4-8966-F888298F0C3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3BF5701-6ECE-4A30-B1E0-DD90F691545C}" type="pres">
      <dgm:prSet presAssocID="{30E82710-C98B-4DA4-8966-F888298F0C3B}" presName="dummy" presStyleCnt="0"/>
      <dgm:spPr/>
    </dgm:pt>
    <dgm:pt modelId="{6BC85539-7CB2-4B2D-B6AB-25B02E09652C}" type="pres">
      <dgm:prSet presAssocID="{8FC27BAB-03A1-4704-BEC8-6856BABD2050}" presName="sibTrans" presStyleLbl="sibTrans2D1" presStyleIdx="2" presStyleCnt="6"/>
      <dgm:spPr/>
      <dgm:t>
        <a:bodyPr/>
        <a:lstStyle/>
        <a:p>
          <a:endParaRPr lang="ru-RU"/>
        </a:p>
      </dgm:t>
    </dgm:pt>
    <dgm:pt modelId="{3AD464D7-DD52-4104-A06B-0D03CFB86AB5}" type="pres">
      <dgm:prSet presAssocID="{34243BFB-9C45-45F0-952D-F3FA7B43160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CF151A-D3BF-473D-BCE2-DA554417E21B}" type="pres">
      <dgm:prSet presAssocID="{34243BFB-9C45-45F0-952D-F3FA7B43160B}" presName="dummy" presStyleCnt="0"/>
      <dgm:spPr/>
    </dgm:pt>
    <dgm:pt modelId="{A1611F2B-F061-4D47-8DFD-CBB594E20597}" type="pres">
      <dgm:prSet presAssocID="{AB357319-71E6-4AB7-958B-E0506433B02A}" presName="sibTrans" presStyleLbl="sibTrans2D1" presStyleIdx="3" presStyleCnt="6"/>
      <dgm:spPr/>
      <dgm:t>
        <a:bodyPr/>
        <a:lstStyle/>
        <a:p>
          <a:endParaRPr lang="ru-RU"/>
        </a:p>
      </dgm:t>
    </dgm:pt>
    <dgm:pt modelId="{00189263-3224-4E30-8ACF-23B47AEF8EF4}" type="pres">
      <dgm:prSet presAssocID="{4B25B764-0DF1-496D-ACC2-08FD7C8EDB0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6382204-1E6A-48E2-900B-8B5B6B556630}" type="pres">
      <dgm:prSet presAssocID="{4B25B764-0DF1-496D-ACC2-08FD7C8EDB0F}" presName="dummy" presStyleCnt="0"/>
      <dgm:spPr/>
    </dgm:pt>
    <dgm:pt modelId="{43AFDF18-C54D-4D82-9C8D-2F167981D05C}" type="pres">
      <dgm:prSet presAssocID="{3688CCEC-2EE6-4DFF-87BF-CD34EEB2FE21}" presName="sibTrans" presStyleLbl="sibTrans2D1" presStyleIdx="4" presStyleCnt="6"/>
      <dgm:spPr/>
      <dgm:t>
        <a:bodyPr/>
        <a:lstStyle/>
        <a:p>
          <a:endParaRPr lang="ru-RU"/>
        </a:p>
      </dgm:t>
    </dgm:pt>
    <dgm:pt modelId="{82095191-54FE-4CF1-9D00-DCD5A00E4B69}" type="pres">
      <dgm:prSet presAssocID="{2B587ACC-C767-4009-AAF0-9B92210627B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EE8A4B-4890-4C46-AE7A-8CC94D15BB53}" type="pres">
      <dgm:prSet presAssocID="{2B587ACC-C767-4009-AAF0-9B92210627B7}" presName="dummy" presStyleCnt="0"/>
      <dgm:spPr/>
    </dgm:pt>
    <dgm:pt modelId="{48D97D09-46AE-48D4-9F3E-8780013E9FF5}" type="pres">
      <dgm:prSet presAssocID="{1C45B9B0-A23B-46C8-8C1F-14ADE383654D}" presName="sibTrans" presStyleLbl="sibTrans2D1" presStyleIdx="5" presStyleCnt="6"/>
      <dgm:spPr/>
      <dgm:t>
        <a:bodyPr/>
        <a:lstStyle/>
        <a:p>
          <a:endParaRPr lang="ru-RU"/>
        </a:p>
      </dgm:t>
    </dgm:pt>
  </dgm:ptLst>
  <dgm:cxnLst>
    <dgm:cxn modelId="{AF93D5AB-9FD9-4B05-94F3-B630A7DC2D4E}" srcId="{73DB0EA4-69A2-4AAC-BF6C-FFB6B0F89A3E}" destId="{2B587ACC-C767-4009-AAF0-9B92210627B7}" srcOrd="5" destOrd="0" parTransId="{A8930D48-2220-4431-9B3F-B1B3C06EACA4}" sibTransId="{1C45B9B0-A23B-46C8-8C1F-14ADE383654D}"/>
    <dgm:cxn modelId="{A339EA2F-5282-4FCE-AD30-07629AC257A8}" type="presOf" srcId="{3688CCEC-2EE6-4DFF-87BF-CD34EEB2FE21}" destId="{43AFDF18-C54D-4D82-9C8D-2F167981D05C}" srcOrd="0" destOrd="0" presId="urn:microsoft.com/office/officeart/2005/8/layout/radial6"/>
    <dgm:cxn modelId="{DD83F94A-2DEE-42B4-BE0A-FDB8CA9CD2C0}" type="presOf" srcId="{4B25B764-0DF1-496D-ACC2-08FD7C8EDB0F}" destId="{00189263-3224-4E30-8ACF-23B47AEF8EF4}" srcOrd="0" destOrd="0" presId="urn:microsoft.com/office/officeart/2005/8/layout/radial6"/>
    <dgm:cxn modelId="{68D4D11C-0047-465A-9103-C84499869C9C}" type="presOf" srcId="{8FC27BAB-03A1-4704-BEC8-6856BABD2050}" destId="{6BC85539-7CB2-4B2D-B6AB-25B02E09652C}" srcOrd="0" destOrd="0" presId="urn:microsoft.com/office/officeart/2005/8/layout/radial6"/>
    <dgm:cxn modelId="{CC7EAC9C-8114-472F-B207-873F538A7B45}" type="presOf" srcId="{000B38A1-5D97-4CA1-84A4-6E35490F1ADC}" destId="{73B43D98-AA4D-4A7E-A073-4A9A0142AD83}" srcOrd="0" destOrd="0" presId="urn:microsoft.com/office/officeart/2005/8/layout/radial6"/>
    <dgm:cxn modelId="{D3AB6C78-F853-4296-A832-F2C4478AD374}" type="presOf" srcId="{2B587ACC-C767-4009-AAF0-9B92210627B7}" destId="{82095191-54FE-4CF1-9D00-DCD5A00E4B69}" srcOrd="0" destOrd="0" presId="urn:microsoft.com/office/officeart/2005/8/layout/radial6"/>
    <dgm:cxn modelId="{94BA6F52-4005-46B0-A516-0437850D4C38}" type="presOf" srcId="{F92274B0-3FB9-4A5C-8FE5-2475EA55143F}" destId="{D026B63B-1CC5-4590-8F34-AD16299474F8}" srcOrd="0" destOrd="0" presId="urn:microsoft.com/office/officeart/2005/8/layout/radial6"/>
    <dgm:cxn modelId="{B7C52657-A6B7-44D0-AA88-D7D8D428FEA0}" type="presOf" srcId="{1C45B9B0-A23B-46C8-8C1F-14ADE383654D}" destId="{48D97D09-46AE-48D4-9F3E-8780013E9FF5}" srcOrd="0" destOrd="0" presId="urn:microsoft.com/office/officeart/2005/8/layout/radial6"/>
    <dgm:cxn modelId="{969D0E6C-3631-482F-A690-75E49306BBD1}" type="presOf" srcId="{73DB0EA4-69A2-4AAC-BF6C-FFB6B0F89A3E}" destId="{DE45A139-A6C0-458F-AF11-A08BEC96180B}" srcOrd="0" destOrd="0" presId="urn:microsoft.com/office/officeart/2005/8/layout/radial6"/>
    <dgm:cxn modelId="{37415AA9-69D1-433B-8827-1B11658A33DD}" srcId="{73DB0EA4-69A2-4AAC-BF6C-FFB6B0F89A3E}" destId="{9DC74E66-8FBF-4AB3-B041-307A3B5BD894}" srcOrd="0" destOrd="0" parTransId="{90E4EB01-4ECD-44E9-8FF6-D62BF95BE46E}" sibTransId="{A0B99D6E-5B44-4113-91C2-83C728278BE6}"/>
    <dgm:cxn modelId="{44816AB3-7530-4B28-AFD8-74EA46793B48}" srcId="{73DB0EA4-69A2-4AAC-BF6C-FFB6B0F89A3E}" destId="{30E82710-C98B-4DA4-8966-F888298F0C3B}" srcOrd="2" destOrd="0" parTransId="{E8A50637-922A-4BDA-A728-0F552D00A51D}" sibTransId="{8FC27BAB-03A1-4704-BEC8-6856BABD2050}"/>
    <dgm:cxn modelId="{2972BF6C-5B81-4F4D-B79F-F852AA05A253}" srcId="{73DB0EA4-69A2-4AAC-BF6C-FFB6B0F89A3E}" destId="{4B25B764-0DF1-496D-ACC2-08FD7C8EDB0F}" srcOrd="4" destOrd="0" parTransId="{FAB0F5B9-8944-4150-8E92-4FEBBB751182}" sibTransId="{3688CCEC-2EE6-4DFF-87BF-CD34EEB2FE21}"/>
    <dgm:cxn modelId="{516C6A19-42EA-4446-A5FA-60F3E4FD82DF}" type="presOf" srcId="{AB357319-71E6-4AB7-958B-E0506433B02A}" destId="{A1611F2B-F061-4D47-8DFD-CBB594E20597}" srcOrd="0" destOrd="0" presId="urn:microsoft.com/office/officeart/2005/8/layout/radial6"/>
    <dgm:cxn modelId="{335D0143-E350-43E1-9A2A-937536703728}" srcId="{73DB0EA4-69A2-4AAC-BF6C-FFB6B0F89A3E}" destId="{34243BFB-9C45-45F0-952D-F3FA7B43160B}" srcOrd="3" destOrd="0" parTransId="{EF2045F3-96E0-4B29-B7B8-11444E4F6297}" sibTransId="{AB357319-71E6-4AB7-958B-E0506433B02A}"/>
    <dgm:cxn modelId="{579AC778-7BBE-47A9-A73D-473E9EC781BC}" type="presOf" srcId="{30E82710-C98B-4DA4-8966-F888298F0C3B}" destId="{D8E5310F-099E-4A0A-AE94-37F2843ABEDC}" srcOrd="0" destOrd="0" presId="urn:microsoft.com/office/officeart/2005/8/layout/radial6"/>
    <dgm:cxn modelId="{0DB2C4F4-24F1-47E4-B03C-D61DC230DC0D}" srcId="{F92274B0-3FB9-4A5C-8FE5-2475EA55143F}" destId="{73DB0EA4-69A2-4AAC-BF6C-FFB6B0F89A3E}" srcOrd="0" destOrd="0" parTransId="{BF08F540-20CD-4A11-A782-2699D7979277}" sibTransId="{28408191-C3F4-4613-8AAE-9965BEE0AEC2}"/>
    <dgm:cxn modelId="{4C17E613-109A-445A-87A4-4013B7784A1D}" type="presOf" srcId="{9DC74E66-8FBF-4AB3-B041-307A3B5BD894}" destId="{07FBA947-CDC6-479E-8DDB-0AE65C2DBB38}" srcOrd="0" destOrd="0" presId="urn:microsoft.com/office/officeart/2005/8/layout/radial6"/>
    <dgm:cxn modelId="{BA7AB1E2-DAE0-41A7-965D-8CF69CFF0DD0}" type="presOf" srcId="{34243BFB-9C45-45F0-952D-F3FA7B43160B}" destId="{3AD464D7-DD52-4104-A06B-0D03CFB86AB5}" srcOrd="0" destOrd="0" presId="urn:microsoft.com/office/officeart/2005/8/layout/radial6"/>
    <dgm:cxn modelId="{5A575BC9-0963-4BD8-A952-B1F48009DA2F}" type="presOf" srcId="{A0B99D6E-5B44-4113-91C2-83C728278BE6}" destId="{C03EC82E-1167-4E40-BD1F-39FFAB2ABE64}" srcOrd="0" destOrd="0" presId="urn:microsoft.com/office/officeart/2005/8/layout/radial6"/>
    <dgm:cxn modelId="{AE9DD598-82A1-4208-B761-88B89FF051D5}" srcId="{73DB0EA4-69A2-4AAC-BF6C-FFB6B0F89A3E}" destId="{000B38A1-5D97-4CA1-84A4-6E35490F1ADC}" srcOrd="1" destOrd="0" parTransId="{14BB755E-5EAA-4513-83F8-1597359FC79B}" sibTransId="{5C692B79-0480-4101-8978-9EACB79E3B4B}"/>
    <dgm:cxn modelId="{C1A83EDC-4980-4616-B529-68BA09393AE6}" type="presOf" srcId="{5C692B79-0480-4101-8978-9EACB79E3B4B}" destId="{FD5BB936-7DE0-4E86-A798-846D65F98B7F}" srcOrd="0" destOrd="0" presId="urn:microsoft.com/office/officeart/2005/8/layout/radial6"/>
    <dgm:cxn modelId="{9B265638-890D-4CD7-971A-31A0FD4AC5E5}" type="presParOf" srcId="{D026B63B-1CC5-4590-8F34-AD16299474F8}" destId="{DE45A139-A6C0-458F-AF11-A08BEC96180B}" srcOrd="0" destOrd="0" presId="urn:microsoft.com/office/officeart/2005/8/layout/radial6"/>
    <dgm:cxn modelId="{D4C8545D-F0B1-4A44-924F-3E63EE840F2E}" type="presParOf" srcId="{D026B63B-1CC5-4590-8F34-AD16299474F8}" destId="{07FBA947-CDC6-479E-8DDB-0AE65C2DBB38}" srcOrd="1" destOrd="0" presId="urn:microsoft.com/office/officeart/2005/8/layout/radial6"/>
    <dgm:cxn modelId="{ABF6F684-11E4-4041-9E32-68D772430C65}" type="presParOf" srcId="{D026B63B-1CC5-4590-8F34-AD16299474F8}" destId="{7FDB91C7-DA5F-4FA9-B855-6AB9EF46165D}" srcOrd="2" destOrd="0" presId="urn:microsoft.com/office/officeart/2005/8/layout/radial6"/>
    <dgm:cxn modelId="{E9ED07EC-65AD-4244-B1B0-04109466E38C}" type="presParOf" srcId="{D026B63B-1CC5-4590-8F34-AD16299474F8}" destId="{C03EC82E-1167-4E40-BD1F-39FFAB2ABE64}" srcOrd="3" destOrd="0" presId="urn:microsoft.com/office/officeart/2005/8/layout/radial6"/>
    <dgm:cxn modelId="{D5883EB6-7B47-4C07-93EF-F984DC4EBF55}" type="presParOf" srcId="{D026B63B-1CC5-4590-8F34-AD16299474F8}" destId="{73B43D98-AA4D-4A7E-A073-4A9A0142AD83}" srcOrd="4" destOrd="0" presId="urn:microsoft.com/office/officeart/2005/8/layout/radial6"/>
    <dgm:cxn modelId="{6E06AF1F-7A8B-4BF6-9E84-6743AA9361E1}" type="presParOf" srcId="{D026B63B-1CC5-4590-8F34-AD16299474F8}" destId="{4F74652B-309A-4556-AF4D-58AFD533E540}" srcOrd="5" destOrd="0" presId="urn:microsoft.com/office/officeart/2005/8/layout/radial6"/>
    <dgm:cxn modelId="{CA66DC72-33A4-40B6-A3EC-54D32C99DE0D}" type="presParOf" srcId="{D026B63B-1CC5-4590-8F34-AD16299474F8}" destId="{FD5BB936-7DE0-4E86-A798-846D65F98B7F}" srcOrd="6" destOrd="0" presId="urn:microsoft.com/office/officeart/2005/8/layout/radial6"/>
    <dgm:cxn modelId="{085319E4-7D5C-42D5-B051-1CF86DC29494}" type="presParOf" srcId="{D026B63B-1CC5-4590-8F34-AD16299474F8}" destId="{D8E5310F-099E-4A0A-AE94-37F2843ABEDC}" srcOrd="7" destOrd="0" presId="urn:microsoft.com/office/officeart/2005/8/layout/radial6"/>
    <dgm:cxn modelId="{B0F38879-CC5A-42F2-BF52-44F10BC4CA46}" type="presParOf" srcId="{D026B63B-1CC5-4590-8F34-AD16299474F8}" destId="{E3BF5701-6ECE-4A30-B1E0-DD90F691545C}" srcOrd="8" destOrd="0" presId="urn:microsoft.com/office/officeart/2005/8/layout/radial6"/>
    <dgm:cxn modelId="{2A6C75DA-98F0-40DE-9AD0-7F43952DB2AB}" type="presParOf" srcId="{D026B63B-1CC5-4590-8F34-AD16299474F8}" destId="{6BC85539-7CB2-4B2D-B6AB-25B02E09652C}" srcOrd="9" destOrd="0" presId="urn:microsoft.com/office/officeart/2005/8/layout/radial6"/>
    <dgm:cxn modelId="{F3AD3567-E897-432C-9E18-5EA042F7E9B8}" type="presParOf" srcId="{D026B63B-1CC5-4590-8F34-AD16299474F8}" destId="{3AD464D7-DD52-4104-A06B-0D03CFB86AB5}" srcOrd="10" destOrd="0" presId="urn:microsoft.com/office/officeart/2005/8/layout/radial6"/>
    <dgm:cxn modelId="{A1E211B3-EF53-4D42-9570-43A58703B436}" type="presParOf" srcId="{D026B63B-1CC5-4590-8F34-AD16299474F8}" destId="{2CCF151A-D3BF-473D-BCE2-DA554417E21B}" srcOrd="11" destOrd="0" presId="urn:microsoft.com/office/officeart/2005/8/layout/radial6"/>
    <dgm:cxn modelId="{0EDB420E-40A6-43C6-BFBD-8094C171D195}" type="presParOf" srcId="{D026B63B-1CC5-4590-8F34-AD16299474F8}" destId="{A1611F2B-F061-4D47-8DFD-CBB594E20597}" srcOrd="12" destOrd="0" presId="urn:microsoft.com/office/officeart/2005/8/layout/radial6"/>
    <dgm:cxn modelId="{77101C4B-B804-4820-9F94-0D5AC2ACAF9D}" type="presParOf" srcId="{D026B63B-1CC5-4590-8F34-AD16299474F8}" destId="{00189263-3224-4E30-8ACF-23B47AEF8EF4}" srcOrd="13" destOrd="0" presId="urn:microsoft.com/office/officeart/2005/8/layout/radial6"/>
    <dgm:cxn modelId="{9AD0D214-056C-44C0-9075-775C2E7070E4}" type="presParOf" srcId="{D026B63B-1CC5-4590-8F34-AD16299474F8}" destId="{46382204-1E6A-48E2-900B-8B5B6B556630}" srcOrd="14" destOrd="0" presId="urn:microsoft.com/office/officeart/2005/8/layout/radial6"/>
    <dgm:cxn modelId="{F923C453-232F-431F-AACB-9EE0B0AD9E06}" type="presParOf" srcId="{D026B63B-1CC5-4590-8F34-AD16299474F8}" destId="{43AFDF18-C54D-4D82-9C8D-2F167981D05C}" srcOrd="15" destOrd="0" presId="urn:microsoft.com/office/officeart/2005/8/layout/radial6"/>
    <dgm:cxn modelId="{CA1A2421-5054-4E1C-AF56-6F064BEAF8AC}" type="presParOf" srcId="{D026B63B-1CC5-4590-8F34-AD16299474F8}" destId="{82095191-54FE-4CF1-9D00-DCD5A00E4B69}" srcOrd="16" destOrd="0" presId="urn:microsoft.com/office/officeart/2005/8/layout/radial6"/>
    <dgm:cxn modelId="{177DFADF-8298-4423-95DE-9C656624AF56}" type="presParOf" srcId="{D026B63B-1CC5-4590-8F34-AD16299474F8}" destId="{C8EE8A4B-4890-4C46-AE7A-8CC94D15BB53}" srcOrd="17" destOrd="0" presId="urn:microsoft.com/office/officeart/2005/8/layout/radial6"/>
    <dgm:cxn modelId="{530A27DE-C837-43CF-A6E2-E7296E352E8B}" type="presParOf" srcId="{D026B63B-1CC5-4590-8F34-AD16299474F8}" destId="{48D97D09-46AE-48D4-9F3E-8780013E9FF5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9EDCEF-601F-45DA-8882-75E2A102CFE9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88494963-DDCA-47CD-8BA2-442FB79D117D}">
      <dgm:prSet/>
      <dgm:spPr/>
      <dgm:t>
        <a:bodyPr/>
        <a:lstStyle/>
        <a:p>
          <a:pPr rtl="0"/>
          <a:r>
            <a:rPr lang="en-US" b="0" dirty="0" smtClean="0"/>
            <a:t>Quality</a:t>
          </a:r>
          <a:endParaRPr lang="ru-RU" dirty="0"/>
        </a:p>
      </dgm:t>
    </dgm:pt>
    <dgm:pt modelId="{FF8437D3-06BF-4E73-A3E4-18A9A5E63BC7}" type="parTrans" cxnId="{DEEBE40A-4F15-4FBE-BB4A-4E45D6A8265B}">
      <dgm:prSet/>
      <dgm:spPr/>
      <dgm:t>
        <a:bodyPr/>
        <a:lstStyle/>
        <a:p>
          <a:endParaRPr lang="ru-RU"/>
        </a:p>
      </dgm:t>
    </dgm:pt>
    <dgm:pt modelId="{607CF617-8824-43C6-8596-41139816C58B}" type="sibTrans" cxnId="{DEEBE40A-4F15-4FBE-BB4A-4E45D6A8265B}">
      <dgm:prSet/>
      <dgm:spPr/>
      <dgm:t>
        <a:bodyPr/>
        <a:lstStyle/>
        <a:p>
          <a:endParaRPr lang="ru-RU"/>
        </a:p>
      </dgm:t>
    </dgm:pt>
    <dgm:pt modelId="{230F1C1B-C2D4-46B7-B76D-919DB7576D06}">
      <dgm:prSet/>
      <dgm:spPr/>
      <dgm:t>
        <a:bodyPr/>
        <a:lstStyle/>
        <a:p>
          <a:pPr rtl="0"/>
          <a:r>
            <a:rPr lang="en-US" b="0" dirty="0" smtClean="0"/>
            <a:t>Design</a:t>
          </a:r>
          <a:endParaRPr lang="ru-RU" dirty="0"/>
        </a:p>
      </dgm:t>
    </dgm:pt>
    <dgm:pt modelId="{2B2A23AE-80CF-4085-A819-FDB793B7444D}" type="parTrans" cxnId="{0D415121-9782-4C5D-BC6D-AFF6C9643644}">
      <dgm:prSet/>
      <dgm:spPr/>
      <dgm:t>
        <a:bodyPr/>
        <a:lstStyle/>
        <a:p>
          <a:endParaRPr lang="ru-RU"/>
        </a:p>
      </dgm:t>
    </dgm:pt>
    <dgm:pt modelId="{75305FF3-F71A-4FAE-AF38-5344D7B359DA}" type="sibTrans" cxnId="{0D415121-9782-4C5D-BC6D-AFF6C9643644}">
      <dgm:prSet/>
      <dgm:spPr/>
      <dgm:t>
        <a:bodyPr/>
        <a:lstStyle/>
        <a:p>
          <a:endParaRPr lang="ru-RU"/>
        </a:p>
      </dgm:t>
    </dgm:pt>
    <dgm:pt modelId="{EC7CBA0F-BCD5-4ABE-A1FF-391BFCC91E24}">
      <dgm:prSet/>
      <dgm:spPr/>
      <dgm:t>
        <a:bodyPr/>
        <a:lstStyle/>
        <a:p>
          <a:pPr rtl="0"/>
          <a:r>
            <a:rPr lang="en-US" b="0" dirty="0" smtClean="0"/>
            <a:t>Maintainability</a:t>
          </a:r>
          <a:endParaRPr lang="ru-RU" dirty="0"/>
        </a:p>
      </dgm:t>
    </dgm:pt>
    <dgm:pt modelId="{871A27EE-9044-4329-82DD-2E98AB9BCCB5}" type="parTrans" cxnId="{5297490E-8EA0-4B61-A3CF-C48FB5C79C9A}">
      <dgm:prSet/>
      <dgm:spPr/>
      <dgm:t>
        <a:bodyPr/>
        <a:lstStyle/>
        <a:p>
          <a:endParaRPr lang="ru-RU"/>
        </a:p>
      </dgm:t>
    </dgm:pt>
    <dgm:pt modelId="{B84D4396-6EA3-443D-9493-76905EAFC3A3}" type="sibTrans" cxnId="{5297490E-8EA0-4B61-A3CF-C48FB5C79C9A}">
      <dgm:prSet/>
      <dgm:spPr/>
      <dgm:t>
        <a:bodyPr/>
        <a:lstStyle/>
        <a:p>
          <a:endParaRPr lang="ru-RU"/>
        </a:p>
      </dgm:t>
    </dgm:pt>
    <dgm:pt modelId="{3C15DCDB-326C-418A-8CC0-0DB68B7690DF}">
      <dgm:prSet/>
      <dgm:spPr/>
      <dgm:t>
        <a:bodyPr/>
        <a:lstStyle/>
        <a:p>
          <a:pPr rtl="0"/>
          <a:r>
            <a:rPr lang="en-US" b="0" dirty="0" smtClean="0"/>
            <a:t>Testability</a:t>
          </a:r>
          <a:endParaRPr lang="ru-RU" dirty="0"/>
        </a:p>
      </dgm:t>
    </dgm:pt>
    <dgm:pt modelId="{7D261EB7-EEB3-41FB-B56F-F035A84DCF45}" type="parTrans" cxnId="{D5838BEF-3B68-4FCF-965C-99AAE25CB5E6}">
      <dgm:prSet/>
      <dgm:spPr/>
      <dgm:t>
        <a:bodyPr/>
        <a:lstStyle/>
        <a:p>
          <a:endParaRPr lang="ru-RU"/>
        </a:p>
      </dgm:t>
    </dgm:pt>
    <dgm:pt modelId="{7E4A49C1-D14D-4479-B60D-B18C76CB39E5}" type="sibTrans" cxnId="{D5838BEF-3B68-4FCF-965C-99AAE25CB5E6}">
      <dgm:prSet/>
      <dgm:spPr/>
      <dgm:t>
        <a:bodyPr/>
        <a:lstStyle/>
        <a:p>
          <a:endParaRPr lang="ru-RU"/>
        </a:p>
      </dgm:t>
    </dgm:pt>
    <dgm:pt modelId="{63ED2E28-D594-40B2-BBCE-5AF0255B34B9}">
      <dgm:prSet/>
      <dgm:spPr/>
      <dgm:t>
        <a:bodyPr/>
        <a:lstStyle/>
        <a:p>
          <a:pPr rtl="0"/>
          <a:r>
            <a:rPr lang="en-US" b="0" dirty="0" smtClean="0"/>
            <a:t>Mentoring</a:t>
          </a:r>
          <a:endParaRPr lang="ru-RU" dirty="0"/>
        </a:p>
      </dgm:t>
    </dgm:pt>
    <dgm:pt modelId="{9B0C4BDA-BF68-4500-81CA-1EAE8883DA4B}" type="parTrans" cxnId="{A1555AFB-517E-40DF-94AA-C560F75A4477}">
      <dgm:prSet/>
      <dgm:spPr/>
      <dgm:t>
        <a:bodyPr/>
        <a:lstStyle/>
        <a:p>
          <a:endParaRPr lang="ru-RU"/>
        </a:p>
      </dgm:t>
    </dgm:pt>
    <dgm:pt modelId="{89BB5A19-E46A-4A1B-AC83-10F899BBB347}" type="sibTrans" cxnId="{A1555AFB-517E-40DF-94AA-C560F75A4477}">
      <dgm:prSet/>
      <dgm:spPr/>
      <dgm:t>
        <a:bodyPr/>
        <a:lstStyle/>
        <a:p>
          <a:endParaRPr lang="ru-RU"/>
        </a:p>
      </dgm:t>
    </dgm:pt>
    <dgm:pt modelId="{9961B07C-D29B-47C8-8C6B-3725762574FB}" type="pres">
      <dgm:prSet presAssocID="{359EDCEF-601F-45DA-8882-75E2A102CFE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EF81C34-AB8E-43A1-A0A0-9CEF38BF47D7}" type="pres">
      <dgm:prSet presAssocID="{359EDCEF-601F-45DA-8882-75E2A102CFE9}" presName="wedge1" presStyleLbl="node1" presStyleIdx="0" presStyleCnt="5"/>
      <dgm:spPr/>
      <dgm:t>
        <a:bodyPr/>
        <a:lstStyle/>
        <a:p>
          <a:endParaRPr lang="ru-RU"/>
        </a:p>
      </dgm:t>
    </dgm:pt>
    <dgm:pt modelId="{1A1BD685-8BB5-41C7-8C2C-23026FD8E620}" type="pres">
      <dgm:prSet presAssocID="{359EDCEF-601F-45DA-8882-75E2A102CFE9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6B7E38-C358-41E2-9723-D0C85C5210B7}" type="pres">
      <dgm:prSet presAssocID="{359EDCEF-601F-45DA-8882-75E2A102CFE9}" presName="wedge2" presStyleLbl="node1" presStyleIdx="1" presStyleCnt="5"/>
      <dgm:spPr/>
      <dgm:t>
        <a:bodyPr/>
        <a:lstStyle/>
        <a:p>
          <a:endParaRPr lang="ru-RU"/>
        </a:p>
      </dgm:t>
    </dgm:pt>
    <dgm:pt modelId="{96B420A6-586D-43B1-987A-407B6005F229}" type="pres">
      <dgm:prSet presAssocID="{359EDCEF-601F-45DA-8882-75E2A102CFE9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5306B2-4759-4349-800A-9DB63E4CCB87}" type="pres">
      <dgm:prSet presAssocID="{359EDCEF-601F-45DA-8882-75E2A102CFE9}" presName="wedge3" presStyleLbl="node1" presStyleIdx="2" presStyleCnt="5"/>
      <dgm:spPr/>
      <dgm:t>
        <a:bodyPr/>
        <a:lstStyle/>
        <a:p>
          <a:endParaRPr lang="ru-RU"/>
        </a:p>
      </dgm:t>
    </dgm:pt>
    <dgm:pt modelId="{EB9CA5A8-CF97-4760-9927-A1B35C11007E}" type="pres">
      <dgm:prSet presAssocID="{359EDCEF-601F-45DA-8882-75E2A102CFE9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C6F664-6830-4A49-8461-BAE2849891CC}" type="pres">
      <dgm:prSet presAssocID="{359EDCEF-601F-45DA-8882-75E2A102CFE9}" presName="wedge4" presStyleLbl="node1" presStyleIdx="3" presStyleCnt="5"/>
      <dgm:spPr/>
      <dgm:t>
        <a:bodyPr/>
        <a:lstStyle/>
        <a:p>
          <a:endParaRPr lang="ru-RU"/>
        </a:p>
      </dgm:t>
    </dgm:pt>
    <dgm:pt modelId="{B67750E6-FB54-4DCC-A704-1B2855866075}" type="pres">
      <dgm:prSet presAssocID="{359EDCEF-601F-45DA-8882-75E2A102CFE9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20264C-31FC-4060-8DF5-9FCE17BDB3E9}" type="pres">
      <dgm:prSet presAssocID="{359EDCEF-601F-45DA-8882-75E2A102CFE9}" presName="wedge5" presStyleLbl="node1" presStyleIdx="4" presStyleCnt="5"/>
      <dgm:spPr/>
      <dgm:t>
        <a:bodyPr/>
        <a:lstStyle/>
        <a:p>
          <a:endParaRPr lang="ru-RU"/>
        </a:p>
      </dgm:t>
    </dgm:pt>
    <dgm:pt modelId="{E84087B5-DBD7-4BA2-AA46-45970E1BB721}" type="pres">
      <dgm:prSet presAssocID="{359EDCEF-601F-45DA-8882-75E2A102CFE9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2380A1C-1BC1-4963-BA32-CBCED3D37508}" type="presOf" srcId="{3C15DCDB-326C-418A-8CC0-0DB68B7690DF}" destId="{B67750E6-FB54-4DCC-A704-1B2855866075}" srcOrd="1" destOrd="0" presId="urn:microsoft.com/office/officeart/2005/8/layout/chart3"/>
    <dgm:cxn modelId="{DEEBE40A-4F15-4FBE-BB4A-4E45D6A8265B}" srcId="{359EDCEF-601F-45DA-8882-75E2A102CFE9}" destId="{88494963-DDCA-47CD-8BA2-442FB79D117D}" srcOrd="0" destOrd="0" parTransId="{FF8437D3-06BF-4E73-A3E4-18A9A5E63BC7}" sibTransId="{607CF617-8824-43C6-8596-41139816C58B}"/>
    <dgm:cxn modelId="{DA2B00A2-B768-44BF-B614-4CF952BC62AD}" type="presOf" srcId="{359EDCEF-601F-45DA-8882-75E2A102CFE9}" destId="{9961B07C-D29B-47C8-8C6B-3725762574FB}" srcOrd="0" destOrd="0" presId="urn:microsoft.com/office/officeart/2005/8/layout/chart3"/>
    <dgm:cxn modelId="{536F39B4-6EC3-4A57-A223-70EF8C26B081}" type="presOf" srcId="{3C15DCDB-326C-418A-8CC0-0DB68B7690DF}" destId="{85C6F664-6830-4A49-8461-BAE2849891CC}" srcOrd="0" destOrd="0" presId="urn:microsoft.com/office/officeart/2005/8/layout/chart3"/>
    <dgm:cxn modelId="{CA8A0EA5-A3D9-4EA2-A469-0F6515BA2F6A}" type="presOf" srcId="{63ED2E28-D594-40B2-BBCE-5AF0255B34B9}" destId="{9320264C-31FC-4060-8DF5-9FCE17BDB3E9}" srcOrd="0" destOrd="0" presId="urn:microsoft.com/office/officeart/2005/8/layout/chart3"/>
    <dgm:cxn modelId="{5181CA83-B8EB-4670-A401-16B4436F94D5}" type="presOf" srcId="{63ED2E28-D594-40B2-BBCE-5AF0255B34B9}" destId="{E84087B5-DBD7-4BA2-AA46-45970E1BB721}" srcOrd="1" destOrd="0" presId="urn:microsoft.com/office/officeart/2005/8/layout/chart3"/>
    <dgm:cxn modelId="{A1555AFB-517E-40DF-94AA-C560F75A4477}" srcId="{359EDCEF-601F-45DA-8882-75E2A102CFE9}" destId="{63ED2E28-D594-40B2-BBCE-5AF0255B34B9}" srcOrd="4" destOrd="0" parTransId="{9B0C4BDA-BF68-4500-81CA-1EAE8883DA4B}" sibTransId="{89BB5A19-E46A-4A1B-AC83-10F899BBB347}"/>
    <dgm:cxn modelId="{0D415121-9782-4C5D-BC6D-AFF6C9643644}" srcId="{359EDCEF-601F-45DA-8882-75E2A102CFE9}" destId="{230F1C1B-C2D4-46B7-B76D-919DB7576D06}" srcOrd="1" destOrd="0" parTransId="{2B2A23AE-80CF-4085-A819-FDB793B7444D}" sibTransId="{75305FF3-F71A-4FAE-AF38-5344D7B359DA}"/>
    <dgm:cxn modelId="{D5838BEF-3B68-4FCF-965C-99AAE25CB5E6}" srcId="{359EDCEF-601F-45DA-8882-75E2A102CFE9}" destId="{3C15DCDB-326C-418A-8CC0-0DB68B7690DF}" srcOrd="3" destOrd="0" parTransId="{7D261EB7-EEB3-41FB-B56F-F035A84DCF45}" sibTransId="{7E4A49C1-D14D-4479-B60D-B18C76CB39E5}"/>
    <dgm:cxn modelId="{8C309183-6240-4349-AAC3-35B9D8813679}" type="presOf" srcId="{88494963-DDCA-47CD-8BA2-442FB79D117D}" destId="{3EF81C34-AB8E-43A1-A0A0-9CEF38BF47D7}" srcOrd="0" destOrd="0" presId="urn:microsoft.com/office/officeart/2005/8/layout/chart3"/>
    <dgm:cxn modelId="{5297490E-8EA0-4B61-A3CF-C48FB5C79C9A}" srcId="{359EDCEF-601F-45DA-8882-75E2A102CFE9}" destId="{EC7CBA0F-BCD5-4ABE-A1FF-391BFCC91E24}" srcOrd="2" destOrd="0" parTransId="{871A27EE-9044-4329-82DD-2E98AB9BCCB5}" sibTransId="{B84D4396-6EA3-443D-9493-76905EAFC3A3}"/>
    <dgm:cxn modelId="{1AAF9233-1B67-4132-A15C-A05F3DD98728}" type="presOf" srcId="{88494963-DDCA-47CD-8BA2-442FB79D117D}" destId="{1A1BD685-8BB5-41C7-8C2C-23026FD8E620}" srcOrd="1" destOrd="0" presId="urn:microsoft.com/office/officeart/2005/8/layout/chart3"/>
    <dgm:cxn modelId="{68553678-5B62-4812-AF7E-A4808DAB27C1}" type="presOf" srcId="{EC7CBA0F-BCD5-4ABE-A1FF-391BFCC91E24}" destId="{EB9CA5A8-CF97-4760-9927-A1B35C11007E}" srcOrd="1" destOrd="0" presId="urn:microsoft.com/office/officeart/2005/8/layout/chart3"/>
    <dgm:cxn modelId="{C646AD0A-AD05-4FB8-91F9-324287A20E33}" type="presOf" srcId="{230F1C1B-C2D4-46B7-B76D-919DB7576D06}" destId="{96B420A6-586D-43B1-987A-407B6005F229}" srcOrd="1" destOrd="0" presId="urn:microsoft.com/office/officeart/2005/8/layout/chart3"/>
    <dgm:cxn modelId="{74CE204E-7FAB-4AE0-AF31-A1C8FBEA558E}" type="presOf" srcId="{EC7CBA0F-BCD5-4ABE-A1FF-391BFCC91E24}" destId="{F75306B2-4759-4349-800A-9DB63E4CCB87}" srcOrd="0" destOrd="0" presId="urn:microsoft.com/office/officeart/2005/8/layout/chart3"/>
    <dgm:cxn modelId="{56FFADB9-1B81-4E36-AB60-58DFC9B5E346}" type="presOf" srcId="{230F1C1B-C2D4-46B7-B76D-919DB7576D06}" destId="{656B7E38-C358-41E2-9723-D0C85C5210B7}" srcOrd="0" destOrd="0" presId="urn:microsoft.com/office/officeart/2005/8/layout/chart3"/>
    <dgm:cxn modelId="{C0827060-D517-48CC-8BEE-C45A2F3D8A43}" type="presParOf" srcId="{9961B07C-D29B-47C8-8C6B-3725762574FB}" destId="{3EF81C34-AB8E-43A1-A0A0-9CEF38BF47D7}" srcOrd="0" destOrd="0" presId="urn:microsoft.com/office/officeart/2005/8/layout/chart3"/>
    <dgm:cxn modelId="{67A783C6-E686-4D68-BF76-0888F3A781AA}" type="presParOf" srcId="{9961B07C-D29B-47C8-8C6B-3725762574FB}" destId="{1A1BD685-8BB5-41C7-8C2C-23026FD8E620}" srcOrd="1" destOrd="0" presId="urn:microsoft.com/office/officeart/2005/8/layout/chart3"/>
    <dgm:cxn modelId="{F88CA386-29A5-4ABE-B3AE-8C28949F0E40}" type="presParOf" srcId="{9961B07C-D29B-47C8-8C6B-3725762574FB}" destId="{656B7E38-C358-41E2-9723-D0C85C5210B7}" srcOrd="2" destOrd="0" presId="urn:microsoft.com/office/officeart/2005/8/layout/chart3"/>
    <dgm:cxn modelId="{2175F6E9-E974-45F1-9F5F-B3C426354457}" type="presParOf" srcId="{9961B07C-D29B-47C8-8C6B-3725762574FB}" destId="{96B420A6-586D-43B1-987A-407B6005F229}" srcOrd="3" destOrd="0" presId="urn:microsoft.com/office/officeart/2005/8/layout/chart3"/>
    <dgm:cxn modelId="{1375F9EF-BB6D-439E-B003-4B00C359E1F2}" type="presParOf" srcId="{9961B07C-D29B-47C8-8C6B-3725762574FB}" destId="{F75306B2-4759-4349-800A-9DB63E4CCB87}" srcOrd="4" destOrd="0" presId="urn:microsoft.com/office/officeart/2005/8/layout/chart3"/>
    <dgm:cxn modelId="{8031BB25-490D-42E7-825F-E588FDC7E47D}" type="presParOf" srcId="{9961B07C-D29B-47C8-8C6B-3725762574FB}" destId="{EB9CA5A8-CF97-4760-9927-A1B35C11007E}" srcOrd="5" destOrd="0" presId="urn:microsoft.com/office/officeart/2005/8/layout/chart3"/>
    <dgm:cxn modelId="{E2BA08C1-0CC8-48DF-A5E4-63EF15927A44}" type="presParOf" srcId="{9961B07C-D29B-47C8-8C6B-3725762574FB}" destId="{85C6F664-6830-4A49-8461-BAE2849891CC}" srcOrd="6" destOrd="0" presId="urn:microsoft.com/office/officeart/2005/8/layout/chart3"/>
    <dgm:cxn modelId="{60B0F94C-1692-48F5-93FA-19A2AD34D61C}" type="presParOf" srcId="{9961B07C-D29B-47C8-8C6B-3725762574FB}" destId="{B67750E6-FB54-4DCC-A704-1B2855866075}" srcOrd="7" destOrd="0" presId="urn:microsoft.com/office/officeart/2005/8/layout/chart3"/>
    <dgm:cxn modelId="{ACCECBFB-5D9C-4A00-BDA1-F0748E8EAB9A}" type="presParOf" srcId="{9961B07C-D29B-47C8-8C6B-3725762574FB}" destId="{9320264C-31FC-4060-8DF5-9FCE17BDB3E9}" srcOrd="8" destOrd="0" presId="urn:microsoft.com/office/officeart/2005/8/layout/chart3"/>
    <dgm:cxn modelId="{1F6E8DC5-937B-461B-9D5C-5DA2D92B4902}" type="presParOf" srcId="{9961B07C-D29B-47C8-8C6B-3725762574FB}" destId="{E84087B5-DBD7-4BA2-AA46-45970E1BB721}" srcOrd="9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F0BABC-9660-4605-8256-B4E3A75FA30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8C0E965-0B5D-4FFA-8462-95EC841CB74E}">
      <dgm:prSet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Unit testing</a:t>
          </a:r>
          <a:endParaRPr lang="ru-RU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FC6DAA-9B0F-4F28-AEF3-2B95E7382E11}" type="parTrans" cxnId="{562532FE-7642-408A-9406-AE1D129B81FF}">
      <dgm:prSet/>
      <dgm:spPr/>
      <dgm:t>
        <a:bodyPr/>
        <a:lstStyle/>
        <a:p>
          <a:endParaRPr lang="ru-RU" sz="1600"/>
        </a:p>
      </dgm:t>
    </dgm:pt>
    <dgm:pt modelId="{247DC448-A6F3-4757-839E-2BADE3817F31}" type="sibTrans" cxnId="{562532FE-7642-408A-9406-AE1D129B81FF}">
      <dgm:prSet/>
      <dgm:spPr/>
      <dgm:t>
        <a:bodyPr/>
        <a:lstStyle/>
        <a:p>
          <a:endParaRPr lang="ru-RU" sz="1600"/>
        </a:p>
      </dgm:t>
    </dgm:pt>
    <dgm:pt modelId="{FDC11B67-FAE4-489C-B230-EED026BF21FD}">
      <dgm:prSet custT="1"/>
      <dgm:spPr/>
      <dgm:t>
        <a:bodyPr/>
        <a:lstStyle/>
        <a:p>
          <a:pPr rtl="0"/>
          <a:r>
            <a:rPr lang="en-US" sz="1200" dirty="0" smtClean="0"/>
            <a:t>Automated</a:t>
          </a:r>
        </a:p>
        <a:p>
          <a:pPr rtl="0"/>
          <a:r>
            <a:rPr lang="en-US" sz="1200" dirty="0" smtClean="0"/>
            <a:t>(code-based)</a:t>
          </a:r>
          <a:endParaRPr lang="ru-RU" sz="1200" dirty="0"/>
        </a:p>
      </dgm:t>
    </dgm:pt>
    <dgm:pt modelId="{A0C2481E-87FB-4842-96F5-80DB96C49C3F}" type="parTrans" cxnId="{26ED8AC7-4C65-40B2-9A9F-FDBC12F041EF}">
      <dgm:prSet/>
      <dgm:spPr/>
      <dgm:t>
        <a:bodyPr/>
        <a:lstStyle/>
        <a:p>
          <a:endParaRPr lang="ru-RU" sz="1600"/>
        </a:p>
      </dgm:t>
    </dgm:pt>
    <dgm:pt modelId="{547B2E55-9DB8-422B-8910-CA9434116B72}" type="sibTrans" cxnId="{26ED8AC7-4C65-40B2-9A9F-FDBC12F041EF}">
      <dgm:prSet/>
      <dgm:spPr/>
      <dgm:t>
        <a:bodyPr/>
        <a:lstStyle/>
        <a:p>
          <a:endParaRPr lang="ru-RU" sz="1600"/>
        </a:p>
      </dgm:t>
    </dgm:pt>
    <dgm:pt modelId="{679B28BF-63C3-4D38-9D59-8D8BEFAF01BF}">
      <dgm:prSet custT="1"/>
      <dgm:spPr/>
      <dgm:t>
        <a:bodyPr/>
        <a:lstStyle/>
        <a:p>
          <a:pPr rtl="0"/>
          <a:r>
            <a:rPr lang="en-US" sz="1200" baseline="0" dirty="0" smtClean="0"/>
            <a:t>Engineering team</a:t>
          </a:r>
          <a:endParaRPr lang="ru-RU" sz="1200" dirty="0"/>
        </a:p>
      </dgm:t>
    </dgm:pt>
    <dgm:pt modelId="{634548E9-272B-48CB-B4CE-FA56879A6270}" type="parTrans" cxnId="{C021833D-763E-4591-A77E-D9EFDB6385C6}">
      <dgm:prSet/>
      <dgm:spPr/>
      <dgm:t>
        <a:bodyPr/>
        <a:lstStyle/>
        <a:p>
          <a:endParaRPr lang="ru-RU" sz="1600"/>
        </a:p>
      </dgm:t>
    </dgm:pt>
    <dgm:pt modelId="{F27C4848-7C8F-49BA-949B-996AC8B685BC}" type="sibTrans" cxnId="{C021833D-763E-4591-A77E-D9EFDB6385C6}">
      <dgm:prSet/>
      <dgm:spPr/>
      <dgm:t>
        <a:bodyPr/>
        <a:lstStyle/>
        <a:p>
          <a:endParaRPr lang="ru-RU" sz="1600"/>
        </a:p>
      </dgm:t>
    </dgm:pt>
    <dgm:pt modelId="{D8AB41DF-7466-436B-8FEE-EB4B79EA4F72}">
      <dgm:prSet custT="1"/>
      <dgm:spPr/>
      <dgm:t>
        <a:bodyPr/>
        <a:lstStyle/>
        <a:p>
          <a:pPr rtl="0"/>
          <a:r>
            <a:rPr lang="en-US" sz="1200" baseline="0" dirty="0" smtClean="0"/>
            <a:t>Smallest pieces of system in isolated environment</a:t>
          </a:r>
          <a:endParaRPr lang="ru-RU" sz="1200" dirty="0"/>
        </a:p>
      </dgm:t>
    </dgm:pt>
    <dgm:pt modelId="{AB8D2BFB-2440-4E09-B10A-2FA17B204FD8}" type="parTrans" cxnId="{D4D43999-1A22-4AD7-A41E-8CF30853C25E}">
      <dgm:prSet/>
      <dgm:spPr/>
      <dgm:t>
        <a:bodyPr/>
        <a:lstStyle/>
        <a:p>
          <a:endParaRPr lang="ru-RU" sz="1600"/>
        </a:p>
      </dgm:t>
    </dgm:pt>
    <dgm:pt modelId="{95558688-535B-4273-9C9D-A31DAD033546}" type="sibTrans" cxnId="{D4D43999-1A22-4AD7-A41E-8CF30853C25E}">
      <dgm:prSet/>
      <dgm:spPr/>
      <dgm:t>
        <a:bodyPr/>
        <a:lstStyle/>
        <a:p>
          <a:endParaRPr lang="ru-RU" sz="1600"/>
        </a:p>
      </dgm:t>
    </dgm:pt>
    <dgm:pt modelId="{276F8084-A988-4C40-910C-B194CCA81A88}">
      <dgm:prSet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Integration testing</a:t>
          </a:r>
          <a:endParaRPr lang="ru-RU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132EF1-5DEA-4013-8DEA-9B7A5875392F}" type="parTrans" cxnId="{19FF5346-2BAB-4F2F-8C18-B0174E9E619D}">
      <dgm:prSet/>
      <dgm:spPr/>
      <dgm:t>
        <a:bodyPr/>
        <a:lstStyle/>
        <a:p>
          <a:endParaRPr lang="ru-RU" sz="1600"/>
        </a:p>
      </dgm:t>
    </dgm:pt>
    <dgm:pt modelId="{05C2F0FE-40EE-4A82-8E2C-86662DC3F2AE}" type="sibTrans" cxnId="{19FF5346-2BAB-4F2F-8C18-B0174E9E619D}">
      <dgm:prSet/>
      <dgm:spPr/>
      <dgm:t>
        <a:bodyPr/>
        <a:lstStyle/>
        <a:p>
          <a:endParaRPr lang="ru-RU" sz="1600"/>
        </a:p>
      </dgm:t>
    </dgm:pt>
    <dgm:pt modelId="{1C1433EE-B197-405A-A7E7-BDEC84A34533}">
      <dgm:prSet custT="1"/>
      <dgm:spPr/>
      <dgm:t>
        <a:bodyPr/>
        <a:lstStyle/>
        <a:p>
          <a:pPr rtl="0"/>
          <a:r>
            <a:rPr lang="en-US" sz="1200" baseline="0" dirty="0" smtClean="0"/>
            <a:t>Mostly automated</a:t>
          </a:r>
        </a:p>
        <a:p>
          <a:pPr rtl="0"/>
          <a:r>
            <a:rPr lang="en-US" sz="1200" baseline="0" dirty="0" smtClean="0"/>
            <a:t>(using internal API)</a:t>
          </a:r>
          <a:endParaRPr lang="ru-RU" sz="1200" dirty="0"/>
        </a:p>
      </dgm:t>
    </dgm:pt>
    <dgm:pt modelId="{BBEC6FF0-7F9A-4939-8171-D9DCF874851F}" type="parTrans" cxnId="{8CD2BB08-90F4-4404-9785-79A60324AAF9}">
      <dgm:prSet/>
      <dgm:spPr/>
      <dgm:t>
        <a:bodyPr/>
        <a:lstStyle/>
        <a:p>
          <a:endParaRPr lang="ru-RU" sz="1600"/>
        </a:p>
      </dgm:t>
    </dgm:pt>
    <dgm:pt modelId="{00370B4E-EF75-481D-ADF8-E6306187C7C2}" type="sibTrans" cxnId="{8CD2BB08-90F4-4404-9785-79A60324AAF9}">
      <dgm:prSet/>
      <dgm:spPr/>
      <dgm:t>
        <a:bodyPr/>
        <a:lstStyle/>
        <a:p>
          <a:endParaRPr lang="ru-RU" sz="1600"/>
        </a:p>
      </dgm:t>
    </dgm:pt>
    <dgm:pt modelId="{E040C00E-A4EE-4F59-9558-CDB9734662C2}">
      <dgm:prSet custT="1"/>
      <dgm:spPr/>
      <dgm:t>
        <a:bodyPr/>
        <a:lstStyle/>
        <a:p>
          <a:pPr rtl="0"/>
          <a:r>
            <a:rPr lang="en-US" sz="1200" baseline="0" dirty="0" smtClean="0"/>
            <a:t>Quality Assurance team</a:t>
          </a:r>
          <a:endParaRPr lang="ru-RU" sz="1200" dirty="0"/>
        </a:p>
      </dgm:t>
    </dgm:pt>
    <dgm:pt modelId="{14436832-C44F-47FB-9B71-3A49F8E88208}" type="parTrans" cxnId="{7DF8B27D-7567-45D5-BF6D-81A1A2B6ED0E}">
      <dgm:prSet/>
      <dgm:spPr/>
      <dgm:t>
        <a:bodyPr/>
        <a:lstStyle/>
        <a:p>
          <a:endParaRPr lang="ru-RU" sz="1600"/>
        </a:p>
      </dgm:t>
    </dgm:pt>
    <dgm:pt modelId="{782EC04B-B605-4C07-B1DA-4E1ECD6ECA61}" type="sibTrans" cxnId="{7DF8B27D-7567-45D5-BF6D-81A1A2B6ED0E}">
      <dgm:prSet/>
      <dgm:spPr/>
      <dgm:t>
        <a:bodyPr/>
        <a:lstStyle/>
        <a:p>
          <a:endParaRPr lang="ru-RU" sz="1600"/>
        </a:p>
      </dgm:t>
    </dgm:pt>
    <dgm:pt modelId="{F254DA78-EB06-4945-B0FA-A0475690EE06}">
      <dgm:prSet custT="1"/>
      <dgm:spPr/>
      <dgm:t>
        <a:bodyPr/>
        <a:lstStyle/>
        <a:p>
          <a:pPr rtl="0"/>
          <a:r>
            <a:rPr lang="en-US" sz="1200" baseline="0" dirty="0" smtClean="0"/>
            <a:t>Set of comp-s works together according to technical specs</a:t>
          </a:r>
          <a:endParaRPr lang="ru-RU" sz="1200" dirty="0"/>
        </a:p>
      </dgm:t>
    </dgm:pt>
    <dgm:pt modelId="{820F64F8-E484-4E07-9B78-417B38577B71}" type="parTrans" cxnId="{51FAF10B-DEB3-43E0-9E33-8D710D63388D}">
      <dgm:prSet/>
      <dgm:spPr/>
      <dgm:t>
        <a:bodyPr/>
        <a:lstStyle/>
        <a:p>
          <a:endParaRPr lang="ru-RU" sz="1600"/>
        </a:p>
      </dgm:t>
    </dgm:pt>
    <dgm:pt modelId="{AD26996D-1B14-40BF-ACC0-A3FB47DEA9BF}" type="sibTrans" cxnId="{51FAF10B-DEB3-43E0-9E33-8D710D63388D}">
      <dgm:prSet/>
      <dgm:spPr/>
      <dgm:t>
        <a:bodyPr/>
        <a:lstStyle/>
        <a:p>
          <a:endParaRPr lang="ru-RU" sz="1600"/>
        </a:p>
      </dgm:t>
    </dgm:pt>
    <dgm:pt modelId="{453FDBF9-B0AC-40D9-AFC8-6B13FE6AF76B}">
      <dgm:prSet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System testing</a:t>
          </a:r>
          <a:endParaRPr lang="ru-RU" sz="20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77D2EFB-456D-4DA2-A8CE-BA653B3D5B84}" type="parTrans" cxnId="{2D4B4FC2-F37B-4A8A-965F-4907B9CD742A}">
      <dgm:prSet/>
      <dgm:spPr/>
      <dgm:t>
        <a:bodyPr/>
        <a:lstStyle/>
        <a:p>
          <a:endParaRPr lang="ru-RU" sz="1600"/>
        </a:p>
      </dgm:t>
    </dgm:pt>
    <dgm:pt modelId="{A16CD93B-9C41-41FA-AAC9-BB7E73F4D19C}" type="sibTrans" cxnId="{2D4B4FC2-F37B-4A8A-965F-4907B9CD742A}">
      <dgm:prSet/>
      <dgm:spPr/>
      <dgm:t>
        <a:bodyPr/>
        <a:lstStyle/>
        <a:p>
          <a:endParaRPr lang="ru-RU" sz="1600"/>
        </a:p>
      </dgm:t>
    </dgm:pt>
    <dgm:pt modelId="{F57E46E4-78A4-4613-B862-C771AEE8E770}">
      <dgm:prSet custT="1"/>
      <dgm:spPr/>
      <dgm:t>
        <a:bodyPr/>
        <a:lstStyle/>
        <a:p>
          <a:pPr rtl="0"/>
          <a:r>
            <a:rPr lang="en-US" sz="1200" dirty="0" smtClean="0"/>
            <a:t>Manual &amp; automated</a:t>
          </a:r>
        </a:p>
        <a:p>
          <a:pPr rtl="0"/>
          <a:r>
            <a:rPr lang="en-US" sz="1200" dirty="0" smtClean="0"/>
            <a:t>(end-user scenarios)</a:t>
          </a:r>
          <a:endParaRPr lang="ru-RU" sz="1200" dirty="0"/>
        </a:p>
      </dgm:t>
    </dgm:pt>
    <dgm:pt modelId="{603C3653-9925-4EB9-8C9C-4C5EF08FAD0C}" type="parTrans" cxnId="{D6ABDBDE-0AF7-4A96-96D3-59138EB391A3}">
      <dgm:prSet/>
      <dgm:spPr/>
      <dgm:t>
        <a:bodyPr/>
        <a:lstStyle/>
        <a:p>
          <a:endParaRPr lang="ru-RU" sz="1600"/>
        </a:p>
      </dgm:t>
    </dgm:pt>
    <dgm:pt modelId="{A92D48B9-EF74-48F1-928D-2B198F57F601}" type="sibTrans" cxnId="{D6ABDBDE-0AF7-4A96-96D3-59138EB391A3}">
      <dgm:prSet/>
      <dgm:spPr/>
      <dgm:t>
        <a:bodyPr/>
        <a:lstStyle/>
        <a:p>
          <a:endParaRPr lang="ru-RU" sz="1600"/>
        </a:p>
      </dgm:t>
    </dgm:pt>
    <dgm:pt modelId="{66276C6E-FEB0-4557-9646-3C6DFCC0F75B}">
      <dgm:prSet custT="1"/>
      <dgm:spPr/>
      <dgm:t>
        <a:bodyPr/>
        <a:lstStyle/>
        <a:p>
          <a:pPr rtl="0"/>
          <a:r>
            <a:rPr lang="en-US" sz="1200" baseline="0" dirty="0" smtClean="0"/>
            <a:t>Validation team</a:t>
          </a:r>
          <a:endParaRPr lang="ru-RU" sz="1200" dirty="0"/>
        </a:p>
      </dgm:t>
    </dgm:pt>
    <dgm:pt modelId="{FE94981D-69C3-4FA9-8DBF-69D06E410ED2}" type="parTrans" cxnId="{C1A549E4-5549-46C6-A562-F241BDE54B37}">
      <dgm:prSet/>
      <dgm:spPr/>
      <dgm:t>
        <a:bodyPr/>
        <a:lstStyle/>
        <a:p>
          <a:endParaRPr lang="ru-RU" sz="1600"/>
        </a:p>
      </dgm:t>
    </dgm:pt>
    <dgm:pt modelId="{0388138B-E8B0-426F-A21F-7C31AEB123FA}" type="sibTrans" cxnId="{C1A549E4-5549-46C6-A562-F241BDE54B37}">
      <dgm:prSet/>
      <dgm:spPr/>
      <dgm:t>
        <a:bodyPr/>
        <a:lstStyle/>
        <a:p>
          <a:endParaRPr lang="ru-RU" sz="1600"/>
        </a:p>
      </dgm:t>
    </dgm:pt>
    <dgm:pt modelId="{3C5808A5-A1DB-4F0B-A00D-6FB8A171A66A}">
      <dgm:prSet custT="1"/>
      <dgm:spPr/>
      <dgm:t>
        <a:bodyPr/>
        <a:lstStyle/>
        <a:p>
          <a:pPr rtl="0"/>
          <a:r>
            <a:rPr lang="en-US" sz="1200" baseline="0" dirty="0" smtClean="0"/>
            <a:t>Entire system works  in a production-like environment</a:t>
          </a:r>
          <a:endParaRPr lang="ru-RU" sz="1200" dirty="0"/>
        </a:p>
      </dgm:t>
    </dgm:pt>
    <dgm:pt modelId="{99CBD821-AB37-4CD4-A451-B766DB3CE75C}" type="parTrans" cxnId="{FC647CCB-A3E6-4CF5-A745-2873053361FF}">
      <dgm:prSet/>
      <dgm:spPr/>
      <dgm:t>
        <a:bodyPr/>
        <a:lstStyle/>
        <a:p>
          <a:endParaRPr lang="ru-RU" sz="1600"/>
        </a:p>
      </dgm:t>
    </dgm:pt>
    <dgm:pt modelId="{C3E73CE6-A904-4DCC-85F7-CD5FA6026EED}" type="sibTrans" cxnId="{FC647CCB-A3E6-4CF5-A745-2873053361FF}">
      <dgm:prSet/>
      <dgm:spPr/>
      <dgm:t>
        <a:bodyPr/>
        <a:lstStyle/>
        <a:p>
          <a:endParaRPr lang="ru-RU" sz="1600"/>
        </a:p>
      </dgm:t>
    </dgm:pt>
    <dgm:pt modelId="{B49BBA52-C443-44AD-A46C-B79E4931F60B}" type="pres">
      <dgm:prSet presAssocID="{4AF0BABC-9660-4605-8256-B4E3A75FA309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CF959851-E545-4DF6-BF60-0739C0B265CE}" type="pres">
      <dgm:prSet presAssocID="{18C0E965-0B5D-4FFA-8462-95EC841CB74E}" presName="horFlow" presStyleCnt="0"/>
      <dgm:spPr/>
    </dgm:pt>
    <dgm:pt modelId="{B9CD3AC6-0124-4EA6-830C-85359F2292AF}" type="pres">
      <dgm:prSet presAssocID="{18C0E965-0B5D-4FFA-8462-95EC841CB74E}" presName="bigChev" presStyleLbl="node1" presStyleIdx="0" presStyleCnt="3"/>
      <dgm:spPr/>
      <dgm:t>
        <a:bodyPr/>
        <a:lstStyle/>
        <a:p>
          <a:endParaRPr lang="ru-RU"/>
        </a:p>
      </dgm:t>
    </dgm:pt>
    <dgm:pt modelId="{F26F841E-B3D2-4E44-AC6F-7FBF4E45A327}" type="pres">
      <dgm:prSet presAssocID="{A0C2481E-87FB-4842-96F5-80DB96C49C3F}" presName="parTrans" presStyleCnt="0"/>
      <dgm:spPr/>
    </dgm:pt>
    <dgm:pt modelId="{D7B7A760-FD0E-4809-99D7-796DDCC96E95}" type="pres">
      <dgm:prSet presAssocID="{FDC11B67-FAE4-489C-B230-EED026BF21FD}" presName="node" presStyleLbl="align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EB5990-C6C3-4A26-9C1B-C301867890FF}" type="pres">
      <dgm:prSet presAssocID="{547B2E55-9DB8-422B-8910-CA9434116B72}" presName="sibTrans" presStyleCnt="0"/>
      <dgm:spPr/>
    </dgm:pt>
    <dgm:pt modelId="{F969F15B-C0E0-42DE-A95F-38163B852438}" type="pres">
      <dgm:prSet presAssocID="{679B28BF-63C3-4D38-9D59-8D8BEFAF01BF}" presName="node" presStyleLbl="alignAccFollowNode1" presStyleIdx="1" presStyleCnt="9" custLinFactNeighborX="-516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AA7587-9CE1-4D20-9FB8-850590484E7B}" type="pres">
      <dgm:prSet presAssocID="{F27C4848-7C8F-49BA-949B-996AC8B685BC}" presName="sibTrans" presStyleCnt="0"/>
      <dgm:spPr/>
    </dgm:pt>
    <dgm:pt modelId="{4A2099EA-8342-486C-9178-2E3A98B9D4E2}" type="pres">
      <dgm:prSet presAssocID="{D8AB41DF-7466-436B-8FEE-EB4B79EA4F72}" presName="node" presStyleLbl="align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B107BC-B800-41D5-BE43-B3A66D7DA5AA}" type="pres">
      <dgm:prSet presAssocID="{18C0E965-0B5D-4FFA-8462-95EC841CB74E}" presName="vSp" presStyleCnt="0"/>
      <dgm:spPr/>
    </dgm:pt>
    <dgm:pt modelId="{442035ED-0AA1-468E-BF69-D48E094E1708}" type="pres">
      <dgm:prSet presAssocID="{276F8084-A988-4C40-910C-B194CCA81A88}" presName="horFlow" presStyleCnt="0"/>
      <dgm:spPr/>
    </dgm:pt>
    <dgm:pt modelId="{D9685DF2-A71F-4EAE-BABD-F04711D82C64}" type="pres">
      <dgm:prSet presAssocID="{276F8084-A988-4C40-910C-B194CCA81A88}" presName="bigChev" presStyleLbl="node1" presStyleIdx="1" presStyleCnt="3"/>
      <dgm:spPr/>
      <dgm:t>
        <a:bodyPr/>
        <a:lstStyle/>
        <a:p>
          <a:endParaRPr lang="ru-RU"/>
        </a:p>
      </dgm:t>
    </dgm:pt>
    <dgm:pt modelId="{D7A1B6C3-C1BC-4E9B-B1EA-33E484C078BA}" type="pres">
      <dgm:prSet presAssocID="{BBEC6FF0-7F9A-4939-8171-D9DCF874851F}" presName="parTrans" presStyleCnt="0"/>
      <dgm:spPr/>
    </dgm:pt>
    <dgm:pt modelId="{DCA43F4F-1FAE-4AD4-9D4D-3BD7A29134CD}" type="pres">
      <dgm:prSet presAssocID="{1C1433EE-B197-405A-A7E7-BDEC84A34533}" presName="node" presStyleLbl="align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52028C-F533-49EC-BB28-1FCFAA11B3BB}" type="pres">
      <dgm:prSet presAssocID="{00370B4E-EF75-481D-ADF8-E6306187C7C2}" presName="sibTrans" presStyleCnt="0"/>
      <dgm:spPr/>
    </dgm:pt>
    <dgm:pt modelId="{3837088E-5C60-4995-95AC-6B3A77F344C2}" type="pres">
      <dgm:prSet presAssocID="{E040C00E-A4EE-4F59-9558-CDB9734662C2}" presName="node" presStyleLbl="align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16AD86-1ADA-4651-9666-754252BD642D}" type="pres">
      <dgm:prSet presAssocID="{782EC04B-B605-4C07-B1DA-4E1ECD6ECA61}" presName="sibTrans" presStyleCnt="0"/>
      <dgm:spPr/>
    </dgm:pt>
    <dgm:pt modelId="{50ABA00B-B429-48F3-981F-F027B067C31A}" type="pres">
      <dgm:prSet presAssocID="{F254DA78-EB06-4945-B0FA-A0475690EE06}" presName="node" presStyleLbl="align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4EEA383-68FD-4D38-B2EB-ECA312D95A4C}" type="pres">
      <dgm:prSet presAssocID="{276F8084-A988-4C40-910C-B194CCA81A88}" presName="vSp" presStyleCnt="0"/>
      <dgm:spPr/>
    </dgm:pt>
    <dgm:pt modelId="{99FFDAB2-F28D-4965-9379-18D20AAFD46D}" type="pres">
      <dgm:prSet presAssocID="{453FDBF9-B0AC-40D9-AFC8-6B13FE6AF76B}" presName="horFlow" presStyleCnt="0"/>
      <dgm:spPr/>
    </dgm:pt>
    <dgm:pt modelId="{5132BE52-DB86-4219-91B0-B847B473C3F8}" type="pres">
      <dgm:prSet presAssocID="{453FDBF9-B0AC-40D9-AFC8-6B13FE6AF76B}" presName="bigChev" presStyleLbl="node1" presStyleIdx="2" presStyleCnt="3"/>
      <dgm:spPr/>
      <dgm:t>
        <a:bodyPr/>
        <a:lstStyle/>
        <a:p>
          <a:endParaRPr lang="ru-RU"/>
        </a:p>
      </dgm:t>
    </dgm:pt>
    <dgm:pt modelId="{987D5779-7123-4ABA-A567-F51AAAE64C91}" type="pres">
      <dgm:prSet presAssocID="{603C3653-9925-4EB9-8C9C-4C5EF08FAD0C}" presName="parTrans" presStyleCnt="0"/>
      <dgm:spPr/>
    </dgm:pt>
    <dgm:pt modelId="{69A68AD4-5868-4BF2-99F5-744B6D0CCEA2}" type="pres">
      <dgm:prSet presAssocID="{F57E46E4-78A4-4613-B862-C771AEE8E770}" presName="node" presStyleLbl="align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646EF8-C04C-4A0B-8EFB-F1963BB765C7}" type="pres">
      <dgm:prSet presAssocID="{A92D48B9-EF74-48F1-928D-2B198F57F601}" presName="sibTrans" presStyleCnt="0"/>
      <dgm:spPr/>
    </dgm:pt>
    <dgm:pt modelId="{FEDD7139-5B8E-43F6-8A57-A46C7D51DE0D}" type="pres">
      <dgm:prSet presAssocID="{66276C6E-FEB0-4557-9646-3C6DFCC0F75B}" presName="node" presStyleLbl="align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0CC76D-FA2B-4189-9286-F03005A10362}" type="pres">
      <dgm:prSet presAssocID="{0388138B-E8B0-426F-A21F-7C31AEB123FA}" presName="sibTrans" presStyleCnt="0"/>
      <dgm:spPr/>
    </dgm:pt>
    <dgm:pt modelId="{047F5147-07B2-4AE3-AF09-AFA7F69C5157}" type="pres">
      <dgm:prSet presAssocID="{3C5808A5-A1DB-4F0B-A00D-6FB8A171A66A}" presName="node" presStyleLbl="align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C647CCB-A3E6-4CF5-A745-2873053361FF}" srcId="{453FDBF9-B0AC-40D9-AFC8-6B13FE6AF76B}" destId="{3C5808A5-A1DB-4F0B-A00D-6FB8A171A66A}" srcOrd="2" destOrd="0" parTransId="{99CBD821-AB37-4CD4-A451-B766DB3CE75C}" sibTransId="{C3E73CE6-A904-4DCC-85F7-CD5FA6026EED}"/>
    <dgm:cxn modelId="{C1A549E4-5549-46C6-A562-F241BDE54B37}" srcId="{453FDBF9-B0AC-40D9-AFC8-6B13FE6AF76B}" destId="{66276C6E-FEB0-4557-9646-3C6DFCC0F75B}" srcOrd="1" destOrd="0" parTransId="{FE94981D-69C3-4FA9-8DBF-69D06E410ED2}" sibTransId="{0388138B-E8B0-426F-A21F-7C31AEB123FA}"/>
    <dgm:cxn modelId="{FFE08CFB-94CF-4017-AB4A-08FBAE545A5B}" type="presOf" srcId="{D8AB41DF-7466-436B-8FEE-EB4B79EA4F72}" destId="{4A2099EA-8342-486C-9178-2E3A98B9D4E2}" srcOrd="0" destOrd="0" presId="urn:microsoft.com/office/officeart/2005/8/layout/lProcess3"/>
    <dgm:cxn modelId="{A523F684-20D6-4E1A-ABA5-0E130E53EFFD}" type="presOf" srcId="{1C1433EE-B197-405A-A7E7-BDEC84A34533}" destId="{DCA43F4F-1FAE-4AD4-9D4D-3BD7A29134CD}" srcOrd="0" destOrd="0" presId="urn:microsoft.com/office/officeart/2005/8/layout/lProcess3"/>
    <dgm:cxn modelId="{A45743D0-46ED-4463-8017-9A600E27E122}" type="presOf" srcId="{FDC11B67-FAE4-489C-B230-EED026BF21FD}" destId="{D7B7A760-FD0E-4809-99D7-796DDCC96E95}" srcOrd="0" destOrd="0" presId="urn:microsoft.com/office/officeart/2005/8/layout/lProcess3"/>
    <dgm:cxn modelId="{7DF8B27D-7567-45D5-BF6D-81A1A2B6ED0E}" srcId="{276F8084-A988-4C40-910C-B194CCA81A88}" destId="{E040C00E-A4EE-4F59-9558-CDB9734662C2}" srcOrd="1" destOrd="0" parTransId="{14436832-C44F-47FB-9B71-3A49F8E88208}" sibTransId="{782EC04B-B605-4C07-B1DA-4E1ECD6ECA61}"/>
    <dgm:cxn modelId="{F843C5FB-5B64-49D5-A74A-B358984B5BA3}" type="presOf" srcId="{E040C00E-A4EE-4F59-9558-CDB9734662C2}" destId="{3837088E-5C60-4995-95AC-6B3A77F344C2}" srcOrd="0" destOrd="0" presId="urn:microsoft.com/office/officeart/2005/8/layout/lProcess3"/>
    <dgm:cxn modelId="{8BC36633-15D2-4D41-B5A3-16DE28430636}" type="presOf" srcId="{F254DA78-EB06-4945-B0FA-A0475690EE06}" destId="{50ABA00B-B429-48F3-981F-F027B067C31A}" srcOrd="0" destOrd="0" presId="urn:microsoft.com/office/officeart/2005/8/layout/lProcess3"/>
    <dgm:cxn modelId="{EC128295-882B-4A74-A456-89A16ED601F9}" type="presOf" srcId="{3C5808A5-A1DB-4F0B-A00D-6FB8A171A66A}" destId="{047F5147-07B2-4AE3-AF09-AFA7F69C5157}" srcOrd="0" destOrd="0" presId="urn:microsoft.com/office/officeart/2005/8/layout/lProcess3"/>
    <dgm:cxn modelId="{0BCD4898-5059-4042-8645-75ED308E425B}" type="presOf" srcId="{18C0E965-0B5D-4FFA-8462-95EC841CB74E}" destId="{B9CD3AC6-0124-4EA6-830C-85359F2292AF}" srcOrd="0" destOrd="0" presId="urn:microsoft.com/office/officeart/2005/8/layout/lProcess3"/>
    <dgm:cxn modelId="{53FBD928-0353-494D-9C93-1A9F198C59A5}" type="presOf" srcId="{4AF0BABC-9660-4605-8256-B4E3A75FA309}" destId="{B49BBA52-C443-44AD-A46C-B79E4931F60B}" srcOrd="0" destOrd="0" presId="urn:microsoft.com/office/officeart/2005/8/layout/lProcess3"/>
    <dgm:cxn modelId="{2E03477A-FEC6-4990-8838-55A870C28AFB}" type="presOf" srcId="{66276C6E-FEB0-4557-9646-3C6DFCC0F75B}" destId="{FEDD7139-5B8E-43F6-8A57-A46C7D51DE0D}" srcOrd="0" destOrd="0" presId="urn:microsoft.com/office/officeart/2005/8/layout/lProcess3"/>
    <dgm:cxn modelId="{26ED8AC7-4C65-40B2-9A9F-FDBC12F041EF}" srcId="{18C0E965-0B5D-4FFA-8462-95EC841CB74E}" destId="{FDC11B67-FAE4-489C-B230-EED026BF21FD}" srcOrd="0" destOrd="0" parTransId="{A0C2481E-87FB-4842-96F5-80DB96C49C3F}" sibTransId="{547B2E55-9DB8-422B-8910-CA9434116B72}"/>
    <dgm:cxn modelId="{C021833D-763E-4591-A77E-D9EFDB6385C6}" srcId="{18C0E965-0B5D-4FFA-8462-95EC841CB74E}" destId="{679B28BF-63C3-4D38-9D59-8D8BEFAF01BF}" srcOrd="1" destOrd="0" parTransId="{634548E9-272B-48CB-B4CE-FA56879A6270}" sibTransId="{F27C4848-7C8F-49BA-949B-996AC8B685BC}"/>
    <dgm:cxn modelId="{19FF5346-2BAB-4F2F-8C18-B0174E9E619D}" srcId="{4AF0BABC-9660-4605-8256-B4E3A75FA309}" destId="{276F8084-A988-4C40-910C-B194CCA81A88}" srcOrd="1" destOrd="0" parTransId="{A5132EF1-5DEA-4013-8DEA-9B7A5875392F}" sibTransId="{05C2F0FE-40EE-4A82-8E2C-86662DC3F2AE}"/>
    <dgm:cxn modelId="{472C212D-3F0B-4BB7-B942-47C55DAB741F}" type="presOf" srcId="{679B28BF-63C3-4D38-9D59-8D8BEFAF01BF}" destId="{F969F15B-C0E0-42DE-A95F-38163B852438}" srcOrd="0" destOrd="0" presId="urn:microsoft.com/office/officeart/2005/8/layout/lProcess3"/>
    <dgm:cxn modelId="{2D4B4FC2-F37B-4A8A-965F-4907B9CD742A}" srcId="{4AF0BABC-9660-4605-8256-B4E3A75FA309}" destId="{453FDBF9-B0AC-40D9-AFC8-6B13FE6AF76B}" srcOrd="2" destOrd="0" parTransId="{F77D2EFB-456D-4DA2-A8CE-BA653B3D5B84}" sibTransId="{A16CD93B-9C41-41FA-AAC9-BB7E73F4D19C}"/>
    <dgm:cxn modelId="{3F18A933-AA53-49CE-811B-BEBA55DFB303}" type="presOf" srcId="{F57E46E4-78A4-4613-B862-C771AEE8E770}" destId="{69A68AD4-5868-4BF2-99F5-744B6D0CCEA2}" srcOrd="0" destOrd="0" presId="urn:microsoft.com/office/officeart/2005/8/layout/lProcess3"/>
    <dgm:cxn modelId="{8CD2BB08-90F4-4404-9785-79A60324AAF9}" srcId="{276F8084-A988-4C40-910C-B194CCA81A88}" destId="{1C1433EE-B197-405A-A7E7-BDEC84A34533}" srcOrd="0" destOrd="0" parTransId="{BBEC6FF0-7F9A-4939-8171-D9DCF874851F}" sibTransId="{00370B4E-EF75-481D-ADF8-E6306187C7C2}"/>
    <dgm:cxn modelId="{562532FE-7642-408A-9406-AE1D129B81FF}" srcId="{4AF0BABC-9660-4605-8256-B4E3A75FA309}" destId="{18C0E965-0B5D-4FFA-8462-95EC841CB74E}" srcOrd="0" destOrd="0" parTransId="{A4FC6DAA-9B0F-4F28-AEF3-2B95E7382E11}" sibTransId="{247DC448-A6F3-4757-839E-2BADE3817F31}"/>
    <dgm:cxn modelId="{8EE8D4B0-2BA6-4C0D-B7FF-DD5359239502}" type="presOf" srcId="{276F8084-A988-4C40-910C-B194CCA81A88}" destId="{D9685DF2-A71F-4EAE-BABD-F04711D82C64}" srcOrd="0" destOrd="0" presId="urn:microsoft.com/office/officeart/2005/8/layout/lProcess3"/>
    <dgm:cxn modelId="{D6ABDBDE-0AF7-4A96-96D3-59138EB391A3}" srcId="{453FDBF9-B0AC-40D9-AFC8-6B13FE6AF76B}" destId="{F57E46E4-78A4-4613-B862-C771AEE8E770}" srcOrd="0" destOrd="0" parTransId="{603C3653-9925-4EB9-8C9C-4C5EF08FAD0C}" sibTransId="{A92D48B9-EF74-48F1-928D-2B198F57F601}"/>
    <dgm:cxn modelId="{C20CAF3B-3B40-4F1A-921C-4E5876B7BFCC}" type="presOf" srcId="{453FDBF9-B0AC-40D9-AFC8-6B13FE6AF76B}" destId="{5132BE52-DB86-4219-91B0-B847B473C3F8}" srcOrd="0" destOrd="0" presId="urn:microsoft.com/office/officeart/2005/8/layout/lProcess3"/>
    <dgm:cxn modelId="{D4D43999-1A22-4AD7-A41E-8CF30853C25E}" srcId="{18C0E965-0B5D-4FFA-8462-95EC841CB74E}" destId="{D8AB41DF-7466-436B-8FEE-EB4B79EA4F72}" srcOrd="2" destOrd="0" parTransId="{AB8D2BFB-2440-4E09-B10A-2FA17B204FD8}" sibTransId="{95558688-535B-4273-9C9D-A31DAD033546}"/>
    <dgm:cxn modelId="{51FAF10B-DEB3-43E0-9E33-8D710D63388D}" srcId="{276F8084-A988-4C40-910C-B194CCA81A88}" destId="{F254DA78-EB06-4945-B0FA-A0475690EE06}" srcOrd="2" destOrd="0" parTransId="{820F64F8-E484-4E07-9B78-417B38577B71}" sibTransId="{AD26996D-1B14-40BF-ACC0-A3FB47DEA9BF}"/>
    <dgm:cxn modelId="{402B6E17-312F-4D6B-8D15-8BFF2B9409DF}" type="presParOf" srcId="{B49BBA52-C443-44AD-A46C-B79E4931F60B}" destId="{CF959851-E545-4DF6-BF60-0739C0B265CE}" srcOrd="0" destOrd="0" presId="urn:microsoft.com/office/officeart/2005/8/layout/lProcess3"/>
    <dgm:cxn modelId="{13BCA750-142D-4F0E-A756-3328F2356C29}" type="presParOf" srcId="{CF959851-E545-4DF6-BF60-0739C0B265CE}" destId="{B9CD3AC6-0124-4EA6-830C-85359F2292AF}" srcOrd="0" destOrd="0" presId="urn:microsoft.com/office/officeart/2005/8/layout/lProcess3"/>
    <dgm:cxn modelId="{245995B0-B370-42ED-81E9-8E021E00EA4F}" type="presParOf" srcId="{CF959851-E545-4DF6-BF60-0739C0B265CE}" destId="{F26F841E-B3D2-4E44-AC6F-7FBF4E45A327}" srcOrd="1" destOrd="0" presId="urn:microsoft.com/office/officeart/2005/8/layout/lProcess3"/>
    <dgm:cxn modelId="{380D178F-3653-4F9A-8349-0E4923D23AEE}" type="presParOf" srcId="{CF959851-E545-4DF6-BF60-0739C0B265CE}" destId="{D7B7A760-FD0E-4809-99D7-796DDCC96E95}" srcOrd="2" destOrd="0" presId="urn:microsoft.com/office/officeart/2005/8/layout/lProcess3"/>
    <dgm:cxn modelId="{CC78CAE8-3389-46F5-B032-607F60A79DF0}" type="presParOf" srcId="{CF959851-E545-4DF6-BF60-0739C0B265CE}" destId="{EDEB5990-C6C3-4A26-9C1B-C301867890FF}" srcOrd="3" destOrd="0" presId="urn:microsoft.com/office/officeart/2005/8/layout/lProcess3"/>
    <dgm:cxn modelId="{B1B438C1-4F06-439B-B8D9-C6331F0F14D7}" type="presParOf" srcId="{CF959851-E545-4DF6-BF60-0739C0B265CE}" destId="{F969F15B-C0E0-42DE-A95F-38163B852438}" srcOrd="4" destOrd="0" presId="urn:microsoft.com/office/officeart/2005/8/layout/lProcess3"/>
    <dgm:cxn modelId="{54F278E4-F237-4A44-A3CF-467BAF6090CB}" type="presParOf" srcId="{CF959851-E545-4DF6-BF60-0739C0B265CE}" destId="{37AA7587-9CE1-4D20-9FB8-850590484E7B}" srcOrd="5" destOrd="0" presId="urn:microsoft.com/office/officeart/2005/8/layout/lProcess3"/>
    <dgm:cxn modelId="{90AF4725-AC9C-4DD5-9DCF-2137186016B7}" type="presParOf" srcId="{CF959851-E545-4DF6-BF60-0739C0B265CE}" destId="{4A2099EA-8342-486C-9178-2E3A98B9D4E2}" srcOrd="6" destOrd="0" presId="urn:microsoft.com/office/officeart/2005/8/layout/lProcess3"/>
    <dgm:cxn modelId="{51606460-3846-4261-AF60-C548CCFD3EF7}" type="presParOf" srcId="{B49BBA52-C443-44AD-A46C-B79E4931F60B}" destId="{79B107BC-B800-41D5-BE43-B3A66D7DA5AA}" srcOrd="1" destOrd="0" presId="urn:microsoft.com/office/officeart/2005/8/layout/lProcess3"/>
    <dgm:cxn modelId="{984901A0-B2E1-4B0D-AAE5-BB002B5B3120}" type="presParOf" srcId="{B49BBA52-C443-44AD-A46C-B79E4931F60B}" destId="{442035ED-0AA1-468E-BF69-D48E094E1708}" srcOrd="2" destOrd="0" presId="urn:microsoft.com/office/officeart/2005/8/layout/lProcess3"/>
    <dgm:cxn modelId="{CB1E1AE3-962F-4CCB-97C0-72BE6ABB19FD}" type="presParOf" srcId="{442035ED-0AA1-468E-BF69-D48E094E1708}" destId="{D9685DF2-A71F-4EAE-BABD-F04711D82C64}" srcOrd="0" destOrd="0" presId="urn:microsoft.com/office/officeart/2005/8/layout/lProcess3"/>
    <dgm:cxn modelId="{058D161A-D520-4FC1-BEB4-B1C37C8DE22E}" type="presParOf" srcId="{442035ED-0AA1-468E-BF69-D48E094E1708}" destId="{D7A1B6C3-C1BC-4E9B-B1EA-33E484C078BA}" srcOrd="1" destOrd="0" presId="urn:microsoft.com/office/officeart/2005/8/layout/lProcess3"/>
    <dgm:cxn modelId="{DFFFE9D7-D5CE-4193-9494-17643F882FD6}" type="presParOf" srcId="{442035ED-0AA1-468E-BF69-D48E094E1708}" destId="{DCA43F4F-1FAE-4AD4-9D4D-3BD7A29134CD}" srcOrd="2" destOrd="0" presId="urn:microsoft.com/office/officeart/2005/8/layout/lProcess3"/>
    <dgm:cxn modelId="{E33BBDD7-C920-4D7F-AD58-FAE882C9E6C4}" type="presParOf" srcId="{442035ED-0AA1-468E-BF69-D48E094E1708}" destId="{0E52028C-F533-49EC-BB28-1FCFAA11B3BB}" srcOrd="3" destOrd="0" presId="urn:microsoft.com/office/officeart/2005/8/layout/lProcess3"/>
    <dgm:cxn modelId="{E94E8EDC-3663-4EEF-B0D6-F4D8CB3B9733}" type="presParOf" srcId="{442035ED-0AA1-468E-BF69-D48E094E1708}" destId="{3837088E-5C60-4995-95AC-6B3A77F344C2}" srcOrd="4" destOrd="0" presId="urn:microsoft.com/office/officeart/2005/8/layout/lProcess3"/>
    <dgm:cxn modelId="{0B4317C0-44F8-471A-B5C7-BF129A1428EB}" type="presParOf" srcId="{442035ED-0AA1-468E-BF69-D48E094E1708}" destId="{DD16AD86-1ADA-4651-9666-754252BD642D}" srcOrd="5" destOrd="0" presId="urn:microsoft.com/office/officeart/2005/8/layout/lProcess3"/>
    <dgm:cxn modelId="{3420EFE6-FE2C-4A98-8163-5C99FA871830}" type="presParOf" srcId="{442035ED-0AA1-468E-BF69-D48E094E1708}" destId="{50ABA00B-B429-48F3-981F-F027B067C31A}" srcOrd="6" destOrd="0" presId="urn:microsoft.com/office/officeart/2005/8/layout/lProcess3"/>
    <dgm:cxn modelId="{08F83570-08C2-4281-9F68-ABD498D33ABC}" type="presParOf" srcId="{B49BBA52-C443-44AD-A46C-B79E4931F60B}" destId="{B4EEA383-68FD-4D38-B2EB-ECA312D95A4C}" srcOrd="3" destOrd="0" presId="urn:microsoft.com/office/officeart/2005/8/layout/lProcess3"/>
    <dgm:cxn modelId="{A0C4D397-AB5F-43EB-B411-4AC0B40BF6D9}" type="presParOf" srcId="{B49BBA52-C443-44AD-A46C-B79E4931F60B}" destId="{99FFDAB2-F28D-4965-9379-18D20AAFD46D}" srcOrd="4" destOrd="0" presId="urn:microsoft.com/office/officeart/2005/8/layout/lProcess3"/>
    <dgm:cxn modelId="{7A7264C5-AFB1-4AED-ABCD-B830BA2F373D}" type="presParOf" srcId="{99FFDAB2-F28D-4965-9379-18D20AAFD46D}" destId="{5132BE52-DB86-4219-91B0-B847B473C3F8}" srcOrd="0" destOrd="0" presId="urn:microsoft.com/office/officeart/2005/8/layout/lProcess3"/>
    <dgm:cxn modelId="{90E04D5A-4604-433F-AEC4-F0D34855078A}" type="presParOf" srcId="{99FFDAB2-F28D-4965-9379-18D20AAFD46D}" destId="{987D5779-7123-4ABA-A567-F51AAAE64C91}" srcOrd="1" destOrd="0" presId="urn:microsoft.com/office/officeart/2005/8/layout/lProcess3"/>
    <dgm:cxn modelId="{DB00CDAA-5057-46BE-A372-BF99BBF6B2B9}" type="presParOf" srcId="{99FFDAB2-F28D-4965-9379-18D20AAFD46D}" destId="{69A68AD4-5868-4BF2-99F5-744B6D0CCEA2}" srcOrd="2" destOrd="0" presId="urn:microsoft.com/office/officeart/2005/8/layout/lProcess3"/>
    <dgm:cxn modelId="{4366C248-F2E9-40F8-B705-C069B22D472E}" type="presParOf" srcId="{99FFDAB2-F28D-4965-9379-18D20AAFD46D}" destId="{1C646EF8-C04C-4A0B-8EFB-F1963BB765C7}" srcOrd="3" destOrd="0" presId="urn:microsoft.com/office/officeart/2005/8/layout/lProcess3"/>
    <dgm:cxn modelId="{0FB4495D-F789-41AF-8029-350C04B01829}" type="presParOf" srcId="{99FFDAB2-F28D-4965-9379-18D20AAFD46D}" destId="{FEDD7139-5B8E-43F6-8A57-A46C7D51DE0D}" srcOrd="4" destOrd="0" presId="urn:microsoft.com/office/officeart/2005/8/layout/lProcess3"/>
    <dgm:cxn modelId="{713C4D80-8ECE-4B0D-96D3-F8DAB2248655}" type="presParOf" srcId="{99FFDAB2-F28D-4965-9379-18D20AAFD46D}" destId="{1A0CC76D-FA2B-4189-9286-F03005A10362}" srcOrd="5" destOrd="0" presId="urn:microsoft.com/office/officeart/2005/8/layout/lProcess3"/>
    <dgm:cxn modelId="{5692D5C5-6384-4811-B886-4E42259C2D6A}" type="presParOf" srcId="{99FFDAB2-F28D-4965-9379-18D20AAFD46D}" destId="{047F5147-07B2-4AE3-AF09-AFA7F69C5157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43D0F0-2D17-47C0-9D54-CD689DECAD9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CFC94361-A290-4881-8A8F-AA87A76DE175}">
      <dgm:prSet/>
      <dgm:spPr/>
      <dgm:t>
        <a:bodyPr/>
        <a:lstStyle/>
        <a:p>
          <a:pPr rtl="0"/>
          <a:r>
            <a:rPr lang="en-US" b="0" dirty="0" smtClean="0"/>
            <a:t>Application Code</a:t>
          </a:r>
          <a:endParaRPr lang="ru-RU" dirty="0"/>
        </a:p>
      </dgm:t>
    </dgm:pt>
    <dgm:pt modelId="{5DFB79BF-4ED9-4A4A-9A22-8E86A323E41E}" type="parTrans" cxnId="{EF24DB68-C7A5-479E-A425-499EC83F0EB2}">
      <dgm:prSet/>
      <dgm:spPr/>
      <dgm:t>
        <a:bodyPr/>
        <a:lstStyle/>
        <a:p>
          <a:endParaRPr lang="ru-RU"/>
        </a:p>
      </dgm:t>
    </dgm:pt>
    <dgm:pt modelId="{93C28FBE-795A-4932-B6A8-6B1C9AAC992A}" type="sibTrans" cxnId="{EF24DB68-C7A5-479E-A425-499EC83F0EB2}">
      <dgm:prSet/>
      <dgm:spPr/>
      <dgm:t>
        <a:bodyPr/>
        <a:lstStyle/>
        <a:p>
          <a:endParaRPr lang="ru-RU"/>
        </a:p>
      </dgm:t>
    </dgm:pt>
    <dgm:pt modelId="{4040141D-3CA7-4982-8B6E-124A5C4CA16D}">
      <dgm:prSet/>
      <dgm:spPr/>
      <dgm:t>
        <a:bodyPr/>
        <a:lstStyle/>
        <a:p>
          <a:pPr rtl="0"/>
          <a:r>
            <a:rPr lang="en-US" b="0" dirty="0" smtClean="0"/>
            <a:t>Unit Test(s) Code</a:t>
          </a:r>
          <a:endParaRPr lang="ru-RU" dirty="0"/>
        </a:p>
      </dgm:t>
    </dgm:pt>
    <dgm:pt modelId="{B5B89AC2-C760-4E0C-8004-1B8866C71010}" type="parTrans" cxnId="{126E3F2A-4D8F-4913-B9C7-81525DE22482}">
      <dgm:prSet/>
      <dgm:spPr/>
      <dgm:t>
        <a:bodyPr/>
        <a:lstStyle/>
        <a:p>
          <a:endParaRPr lang="ru-RU"/>
        </a:p>
      </dgm:t>
    </dgm:pt>
    <dgm:pt modelId="{B1FF9CAD-A4F6-4CB6-8BDF-07260052A41F}" type="sibTrans" cxnId="{126E3F2A-4D8F-4913-B9C7-81525DE22482}">
      <dgm:prSet/>
      <dgm:spPr/>
      <dgm:t>
        <a:bodyPr/>
        <a:lstStyle/>
        <a:p>
          <a:endParaRPr lang="ru-RU"/>
        </a:p>
      </dgm:t>
    </dgm:pt>
    <dgm:pt modelId="{28791504-90B2-44AC-B83C-121551F6F20B}">
      <dgm:prSet/>
      <dgm:spPr/>
      <dgm:t>
        <a:bodyPr/>
        <a:lstStyle/>
        <a:p>
          <a:pPr rtl="0"/>
          <a:r>
            <a:rPr lang="en-US" b="0" dirty="0" smtClean="0"/>
            <a:t>Test Runner</a:t>
          </a:r>
          <a:endParaRPr lang="ru-RU" dirty="0"/>
        </a:p>
      </dgm:t>
    </dgm:pt>
    <dgm:pt modelId="{2A5A2636-946A-471E-A5E1-0E900978C767}" type="parTrans" cxnId="{8E305781-6D8E-4470-8709-19BB94D1DF4B}">
      <dgm:prSet/>
      <dgm:spPr/>
      <dgm:t>
        <a:bodyPr/>
        <a:lstStyle/>
        <a:p>
          <a:endParaRPr lang="ru-RU"/>
        </a:p>
      </dgm:t>
    </dgm:pt>
    <dgm:pt modelId="{5D87523B-4911-48DF-928E-36033269DC10}" type="sibTrans" cxnId="{8E305781-6D8E-4470-8709-19BB94D1DF4B}">
      <dgm:prSet/>
      <dgm:spPr/>
      <dgm:t>
        <a:bodyPr/>
        <a:lstStyle/>
        <a:p>
          <a:endParaRPr lang="ru-RU"/>
        </a:p>
      </dgm:t>
    </dgm:pt>
    <dgm:pt modelId="{BFF1B963-7B2C-4B9E-9817-47A61DDD493F}" type="pres">
      <dgm:prSet presAssocID="{8543D0F0-2D17-47C0-9D54-CD689DECAD94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7844ABD-4456-4256-BD77-CBA51BCA172D}" type="pres">
      <dgm:prSet presAssocID="{CFC94361-A290-4881-8A8F-AA87A76DE175}" presName="circ1" presStyleLbl="vennNode1" presStyleIdx="0" presStyleCnt="3"/>
      <dgm:spPr/>
      <dgm:t>
        <a:bodyPr/>
        <a:lstStyle/>
        <a:p>
          <a:endParaRPr lang="ru-RU"/>
        </a:p>
      </dgm:t>
    </dgm:pt>
    <dgm:pt modelId="{2A7A4673-636C-4FFF-97C1-1D6CC7865A90}" type="pres">
      <dgm:prSet presAssocID="{CFC94361-A290-4881-8A8F-AA87A76DE17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F3F083-4D85-44D1-A594-F080002D623F}" type="pres">
      <dgm:prSet presAssocID="{4040141D-3CA7-4982-8B6E-124A5C4CA16D}" presName="circ2" presStyleLbl="vennNode1" presStyleIdx="1" presStyleCnt="3"/>
      <dgm:spPr/>
      <dgm:t>
        <a:bodyPr/>
        <a:lstStyle/>
        <a:p>
          <a:endParaRPr lang="ru-RU"/>
        </a:p>
      </dgm:t>
    </dgm:pt>
    <dgm:pt modelId="{657D0152-DE04-4200-9693-3DF4265CC46A}" type="pres">
      <dgm:prSet presAssocID="{4040141D-3CA7-4982-8B6E-124A5C4CA16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F326274-BE90-48CB-9C69-321D6A72F00A}" type="pres">
      <dgm:prSet presAssocID="{28791504-90B2-44AC-B83C-121551F6F20B}" presName="circ3" presStyleLbl="vennNode1" presStyleIdx="2" presStyleCnt="3"/>
      <dgm:spPr/>
      <dgm:t>
        <a:bodyPr/>
        <a:lstStyle/>
        <a:p>
          <a:endParaRPr lang="ru-RU"/>
        </a:p>
      </dgm:t>
    </dgm:pt>
    <dgm:pt modelId="{BFE7E2C8-FE66-4CA3-9CDC-65F83157E2DA}" type="pres">
      <dgm:prSet presAssocID="{28791504-90B2-44AC-B83C-121551F6F20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B7F3594-BF98-4076-9A8E-174BCDCAA379}" type="presOf" srcId="{28791504-90B2-44AC-B83C-121551F6F20B}" destId="{4F326274-BE90-48CB-9C69-321D6A72F00A}" srcOrd="0" destOrd="0" presId="urn:microsoft.com/office/officeart/2005/8/layout/venn1"/>
    <dgm:cxn modelId="{32DABBCD-D9C2-4F1C-B305-6EE2ADF6E2C6}" type="presOf" srcId="{CFC94361-A290-4881-8A8F-AA87A76DE175}" destId="{2A7A4673-636C-4FFF-97C1-1D6CC7865A90}" srcOrd="1" destOrd="0" presId="urn:microsoft.com/office/officeart/2005/8/layout/venn1"/>
    <dgm:cxn modelId="{6CA184E3-A964-46AD-9A57-8A2F6C58580C}" type="presOf" srcId="{4040141D-3CA7-4982-8B6E-124A5C4CA16D}" destId="{657D0152-DE04-4200-9693-3DF4265CC46A}" srcOrd="1" destOrd="0" presId="urn:microsoft.com/office/officeart/2005/8/layout/venn1"/>
    <dgm:cxn modelId="{BCCA9681-4AC2-462D-AD46-61A13C62CEEF}" type="presOf" srcId="{8543D0F0-2D17-47C0-9D54-CD689DECAD94}" destId="{BFF1B963-7B2C-4B9E-9817-47A61DDD493F}" srcOrd="0" destOrd="0" presId="urn:microsoft.com/office/officeart/2005/8/layout/venn1"/>
    <dgm:cxn modelId="{C66799A3-827C-4A91-A5FA-2B5F3A8FB41E}" type="presOf" srcId="{4040141D-3CA7-4982-8B6E-124A5C4CA16D}" destId="{30F3F083-4D85-44D1-A594-F080002D623F}" srcOrd="0" destOrd="0" presId="urn:microsoft.com/office/officeart/2005/8/layout/venn1"/>
    <dgm:cxn modelId="{EF24DB68-C7A5-479E-A425-499EC83F0EB2}" srcId="{8543D0F0-2D17-47C0-9D54-CD689DECAD94}" destId="{CFC94361-A290-4881-8A8F-AA87A76DE175}" srcOrd="0" destOrd="0" parTransId="{5DFB79BF-4ED9-4A4A-9A22-8E86A323E41E}" sibTransId="{93C28FBE-795A-4932-B6A8-6B1C9AAC992A}"/>
    <dgm:cxn modelId="{8E305781-6D8E-4470-8709-19BB94D1DF4B}" srcId="{8543D0F0-2D17-47C0-9D54-CD689DECAD94}" destId="{28791504-90B2-44AC-B83C-121551F6F20B}" srcOrd="2" destOrd="0" parTransId="{2A5A2636-946A-471E-A5E1-0E900978C767}" sibTransId="{5D87523B-4911-48DF-928E-36033269DC10}"/>
    <dgm:cxn modelId="{861935E6-0CA3-48DC-8DDD-FCD677D7AAF9}" type="presOf" srcId="{28791504-90B2-44AC-B83C-121551F6F20B}" destId="{BFE7E2C8-FE66-4CA3-9CDC-65F83157E2DA}" srcOrd="1" destOrd="0" presId="urn:microsoft.com/office/officeart/2005/8/layout/venn1"/>
    <dgm:cxn modelId="{126E3F2A-4D8F-4913-B9C7-81525DE22482}" srcId="{8543D0F0-2D17-47C0-9D54-CD689DECAD94}" destId="{4040141D-3CA7-4982-8B6E-124A5C4CA16D}" srcOrd="1" destOrd="0" parTransId="{B5B89AC2-C760-4E0C-8004-1B8866C71010}" sibTransId="{B1FF9CAD-A4F6-4CB6-8BDF-07260052A41F}"/>
    <dgm:cxn modelId="{59B14F4B-1E64-42C4-A6E0-D626C35B333F}" type="presOf" srcId="{CFC94361-A290-4881-8A8F-AA87A76DE175}" destId="{07844ABD-4456-4256-BD77-CBA51BCA172D}" srcOrd="0" destOrd="0" presId="urn:microsoft.com/office/officeart/2005/8/layout/venn1"/>
    <dgm:cxn modelId="{1928EFA8-6729-4096-BFC0-02DE5BC3CA4F}" type="presParOf" srcId="{BFF1B963-7B2C-4B9E-9817-47A61DDD493F}" destId="{07844ABD-4456-4256-BD77-CBA51BCA172D}" srcOrd="0" destOrd="0" presId="urn:microsoft.com/office/officeart/2005/8/layout/venn1"/>
    <dgm:cxn modelId="{2E0AB8BD-5234-44E7-A8BC-87E31E834F77}" type="presParOf" srcId="{BFF1B963-7B2C-4B9E-9817-47A61DDD493F}" destId="{2A7A4673-636C-4FFF-97C1-1D6CC7865A90}" srcOrd="1" destOrd="0" presId="urn:microsoft.com/office/officeart/2005/8/layout/venn1"/>
    <dgm:cxn modelId="{D88DE8F7-40DD-440D-B3E5-87D31DD5455E}" type="presParOf" srcId="{BFF1B963-7B2C-4B9E-9817-47A61DDD493F}" destId="{30F3F083-4D85-44D1-A594-F080002D623F}" srcOrd="2" destOrd="0" presId="urn:microsoft.com/office/officeart/2005/8/layout/venn1"/>
    <dgm:cxn modelId="{CDD1994F-3AEB-4A99-B283-A64965BA572E}" type="presParOf" srcId="{BFF1B963-7B2C-4B9E-9817-47A61DDD493F}" destId="{657D0152-DE04-4200-9693-3DF4265CC46A}" srcOrd="3" destOrd="0" presId="urn:microsoft.com/office/officeart/2005/8/layout/venn1"/>
    <dgm:cxn modelId="{39623286-189E-4DD7-9AE8-9E18E0EE18A0}" type="presParOf" srcId="{BFF1B963-7B2C-4B9E-9817-47A61DDD493F}" destId="{4F326274-BE90-48CB-9C69-321D6A72F00A}" srcOrd="4" destOrd="0" presId="urn:microsoft.com/office/officeart/2005/8/layout/venn1"/>
    <dgm:cxn modelId="{8241DAC4-96F7-4544-BFC3-07F536ED212D}" type="presParOf" srcId="{BFF1B963-7B2C-4B9E-9817-47A61DDD493F}" destId="{BFE7E2C8-FE66-4CA3-9CDC-65F83157E2DA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B54D07-17D0-407A-9D13-99894DE9AC7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52ED8BA-8232-48B6-94B2-D3FA6DD31E13}">
      <dgm:prSet/>
      <dgm:spPr/>
      <dgm:t>
        <a:bodyPr/>
        <a:lstStyle/>
        <a:p>
          <a:pPr rtl="0"/>
          <a:r>
            <a:rPr lang="en-US" b="0" dirty="0" smtClean="0"/>
            <a:t>Consistent</a:t>
          </a:r>
          <a:endParaRPr lang="ru-RU" dirty="0"/>
        </a:p>
      </dgm:t>
    </dgm:pt>
    <dgm:pt modelId="{EC31F362-301C-402E-B252-FBB82300C840}" type="parTrans" cxnId="{D26BA4C7-707E-4847-A105-D4F38215826B}">
      <dgm:prSet/>
      <dgm:spPr/>
      <dgm:t>
        <a:bodyPr/>
        <a:lstStyle/>
        <a:p>
          <a:endParaRPr lang="ru-RU"/>
        </a:p>
      </dgm:t>
    </dgm:pt>
    <dgm:pt modelId="{9A42FF2F-7B33-456D-AA11-1AA9C51F6029}" type="sibTrans" cxnId="{D26BA4C7-707E-4847-A105-D4F38215826B}">
      <dgm:prSet/>
      <dgm:spPr/>
      <dgm:t>
        <a:bodyPr/>
        <a:lstStyle/>
        <a:p>
          <a:endParaRPr lang="ru-RU"/>
        </a:p>
      </dgm:t>
    </dgm:pt>
    <dgm:pt modelId="{4B82E0D6-C092-4EBF-BF8A-21AC3843A8FF}">
      <dgm:prSet/>
      <dgm:spPr/>
      <dgm:t>
        <a:bodyPr/>
        <a:lstStyle/>
        <a:p>
          <a:pPr rtl="0"/>
          <a:r>
            <a:rPr lang="en-US" b="0" dirty="0" smtClean="0"/>
            <a:t>Atomic</a:t>
          </a:r>
          <a:endParaRPr lang="ru-RU" dirty="0"/>
        </a:p>
      </dgm:t>
    </dgm:pt>
    <dgm:pt modelId="{21682F63-5F45-4DB5-BD34-C9861F60C9EF}" type="parTrans" cxnId="{AD1BC3CA-250D-4522-9A55-4BAA026434EA}">
      <dgm:prSet/>
      <dgm:spPr/>
      <dgm:t>
        <a:bodyPr/>
        <a:lstStyle/>
        <a:p>
          <a:endParaRPr lang="ru-RU"/>
        </a:p>
      </dgm:t>
    </dgm:pt>
    <dgm:pt modelId="{F178C329-B855-4592-A7B9-4333E96827D7}" type="sibTrans" cxnId="{AD1BC3CA-250D-4522-9A55-4BAA026434EA}">
      <dgm:prSet/>
      <dgm:spPr/>
      <dgm:t>
        <a:bodyPr/>
        <a:lstStyle/>
        <a:p>
          <a:endParaRPr lang="ru-RU"/>
        </a:p>
      </dgm:t>
    </dgm:pt>
    <dgm:pt modelId="{1BC548D5-2C64-4375-9C31-171032CADD41}">
      <dgm:prSet/>
      <dgm:spPr/>
      <dgm:t>
        <a:bodyPr/>
        <a:lstStyle/>
        <a:p>
          <a:pPr rtl="0"/>
          <a:r>
            <a:rPr lang="en-US" b="0" dirty="0" smtClean="0"/>
            <a:t>Obvious</a:t>
          </a:r>
          <a:endParaRPr lang="ru-RU" dirty="0"/>
        </a:p>
      </dgm:t>
    </dgm:pt>
    <dgm:pt modelId="{56936937-0D9A-4DC5-BC79-B8CACBF228FA}" type="parTrans" cxnId="{A59FE606-0FD5-4089-BB03-3FCE67FC3E0E}">
      <dgm:prSet/>
      <dgm:spPr/>
      <dgm:t>
        <a:bodyPr/>
        <a:lstStyle/>
        <a:p>
          <a:endParaRPr lang="ru-RU"/>
        </a:p>
      </dgm:t>
    </dgm:pt>
    <dgm:pt modelId="{0E77C30E-B105-47F7-B477-5DE817782AED}" type="sibTrans" cxnId="{A59FE606-0FD5-4089-BB03-3FCE67FC3E0E}">
      <dgm:prSet/>
      <dgm:spPr/>
      <dgm:t>
        <a:bodyPr/>
        <a:lstStyle/>
        <a:p>
          <a:endParaRPr lang="ru-RU"/>
        </a:p>
      </dgm:t>
    </dgm:pt>
    <dgm:pt modelId="{7879B2C3-E453-4E2D-8A58-E2653CBA7D12}">
      <dgm:prSet/>
      <dgm:spPr/>
      <dgm:t>
        <a:bodyPr/>
        <a:lstStyle/>
        <a:p>
          <a:pPr rtl="0"/>
          <a:r>
            <a:rPr lang="en-US" b="0" dirty="0" smtClean="0"/>
            <a:t>Single Responsibility</a:t>
          </a:r>
          <a:endParaRPr lang="ru-RU" dirty="0"/>
        </a:p>
      </dgm:t>
    </dgm:pt>
    <dgm:pt modelId="{9F973CD4-C3C0-4D22-A947-82C2D9F75AE7}" type="parTrans" cxnId="{E5F5ABA0-176A-49FE-B801-B9100DE378E6}">
      <dgm:prSet/>
      <dgm:spPr/>
      <dgm:t>
        <a:bodyPr/>
        <a:lstStyle/>
        <a:p>
          <a:endParaRPr lang="ru-RU"/>
        </a:p>
      </dgm:t>
    </dgm:pt>
    <dgm:pt modelId="{E79574C9-DFD2-4C2C-A51D-CF01838C435B}" type="sibTrans" cxnId="{E5F5ABA0-176A-49FE-B801-B9100DE378E6}">
      <dgm:prSet/>
      <dgm:spPr/>
      <dgm:t>
        <a:bodyPr/>
        <a:lstStyle/>
        <a:p>
          <a:endParaRPr lang="ru-RU"/>
        </a:p>
      </dgm:t>
    </dgm:pt>
    <dgm:pt modelId="{C4947C91-F125-4677-B27B-46EFE2B38297}">
      <dgm:prSet/>
      <dgm:spPr/>
      <dgm:t>
        <a:bodyPr/>
        <a:lstStyle/>
        <a:p>
          <a:pPr rtl="0"/>
          <a:r>
            <a:rPr lang="en-US" b="0" dirty="0" smtClean="0"/>
            <a:t>Isolated (dependency injection)</a:t>
          </a:r>
          <a:endParaRPr lang="ru-RU" dirty="0"/>
        </a:p>
      </dgm:t>
    </dgm:pt>
    <dgm:pt modelId="{FEDB0513-AF99-4BD7-A54C-9079258B3D21}" type="parTrans" cxnId="{133EE1AA-37A1-4BF7-9CEF-93811836983B}">
      <dgm:prSet/>
      <dgm:spPr/>
      <dgm:t>
        <a:bodyPr/>
        <a:lstStyle/>
        <a:p>
          <a:endParaRPr lang="ru-RU"/>
        </a:p>
      </dgm:t>
    </dgm:pt>
    <dgm:pt modelId="{D306CE37-55D7-4B65-96A0-D1F3C3EA9364}" type="sibTrans" cxnId="{133EE1AA-37A1-4BF7-9CEF-93811836983B}">
      <dgm:prSet/>
      <dgm:spPr/>
      <dgm:t>
        <a:bodyPr/>
        <a:lstStyle/>
        <a:p>
          <a:endParaRPr lang="ru-RU"/>
        </a:p>
      </dgm:t>
    </dgm:pt>
    <dgm:pt modelId="{62E70E0E-F859-4083-BC44-2183C1835790}" type="pres">
      <dgm:prSet presAssocID="{19B54D07-17D0-407A-9D13-99894DE9AC7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ru-RU"/>
        </a:p>
      </dgm:t>
    </dgm:pt>
    <dgm:pt modelId="{FC4CF8F1-205E-42C9-89EA-AA8ABD56B9B5}" type="pres">
      <dgm:prSet presAssocID="{19B54D07-17D0-407A-9D13-99894DE9AC7B}" presName="Name1" presStyleCnt="0"/>
      <dgm:spPr/>
    </dgm:pt>
    <dgm:pt modelId="{BD07810F-C547-4335-BE0A-272F31E63C12}" type="pres">
      <dgm:prSet presAssocID="{19B54D07-17D0-407A-9D13-99894DE9AC7B}" presName="cycle" presStyleCnt="0"/>
      <dgm:spPr/>
    </dgm:pt>
    <dgm:pt modelId="{CAF6032B-D12D-4D4F-B317-1F42A6D0BAC5}" type="pres">
      <dgm:prSet presAssocID="{19B54D07-17D0-407A-9D13-99894DE9AC7B}" presName="srcNode" presStyleLbl="node1" presStyleIdx="0" presStyleCnt="5"/>
      <dgm:spPr/>
    </dgm:pt>
    <dgm:pt modelId="{3236309C-4823-4111-9E31-50FEC2049480}" type="pres">
      <dgm:prSet presAssocID="{19B54D07-17D0-407A-9D13-99894DE9AC7B}" presName="conn" presStyleLbl="parChTrans1D2" presStyleIdx="0" presStyleCnt="1"/>
      <dgm:spPr/>
      <dgm:t>
        <a:bodyPr/>
        <a:lstStyle/>
        <a:p>
          <a:endParaRPr lang="ru-RU"/>
        </a:p>
      </dgm:t>
    </dgm:pt>
    <dgm:pt modelId="{891F22DF-28A7-4D3C-94AB-017660BB8AA2}" type="pres">
      <dgm:prSet presAssocID="{19B54D07-17D0-407A-9D13-99894DE9AC7B}" presName="extraNode" presStyleLbl="node1" presStyleIdx="0" presStyleCnt="5"/>
      <dgm:spPr/>
    </dgm:pt>
    <dgm:pt modelId="{2DAF73D4-2432-4704-8F89-D388D48C2919}" type="pres">
      <dgm:prSet presAssocID="{19B54D07-17D0-407A-9D13-99894DE9AC7B}" presName="dstNode" presStyleLbl="node1" presStyleIdx="0" presStyleCnt="5"/>
      <dgm:spPr/>
    </dgm:pt>
    <dgm:pt modelId="{212430CB-F94D-4246-B35E-CD56158BE65A}" type="pres">
      <dgm:prSet presAssocID="{E52ED8BA-8232-48B6-94B2-D3FA6DD31E13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5DF9CF-F1D8-48D6-B3E1-962292E1FAFD}" type="pres">
      <dgm:prSet presAssocID="{E52ED8BA-8232-48B6-94B2-D3FA6DD31E13}" presName="accent_1" presStyleCnt="0"/>
      <dgm:spPr/>
    </dgm:pt>
    <dgm:pt modelId="{4D81D190-9958-4F15-BE91-4487947CE17E}" type="pres">
      <dgm:prSet presAssocID="{E52ED8BA-8232-48B6-94B2-D3FA6DD31E13}" presName="accentRepeatNode" presStyleLbl="solidFgAcc1" presStyleIdx="0" presStyleCnt="5"/>
      <dgm:spPr/>
    </dgm:pt>
    <dgm:pt modelId="{1C250ACE-75F3-4333-AD4D-D01879E23B56}" type="pres">
      <dgm:prSet presAssocID="{4B82E0D6-C092-4EBF-BF8A-21AC3843A8FF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EE7FA4-2D0C-4648-A13D-49FED33374A0}" type="pres">
      <dgm:prSet presAssocID="{4B82E0D6-C092-4EBF-BF8A-21AC3843A8FF}" presName="accent_2" presStyleCnt="0"/>
      <dgm:spPr/>
    </dgm:pt>
    <dgm:pt modelId="{5B006B82-FCAE-404C-B5D0-B4DEF106675B}" type="pres">
      <dgm:prSet presAssocID="{4B82E0D6-C092-4EBF-BF8A-21AC3843A8FF}" presName="accentRepeatNode" presStyleLbl="solidFgAcc1" presStyleIdx="1" presStyleCnt="5"/>
      <dgm:spPr/>
    </dgm:pt>
    <dgm:pt modelId="{0BF2587F-8B3A-414F-AA91-D45181C6CE5A}" type="pres">
      <dgm:prSet presAssocID="{1BC548D5-2C64-4375-9C31-171032CADD41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5464949-4F6B-4633-BDCA-6103F5D7FF9F}" type="pres">
      <dgm:prSet presAssocID="{1BC548D5-2C64-4375-9C31-171032CADD41}" presName="accent_3" presStyleCnt="0"/>
      <dgm:spPr/>
    </dgm:pt>
    <dgm:pt modelId="{481621E8-8F85-4AE6-96C0-A8497936DC93}" type="pres">
      <dgm:prSet presAssocID="{1BC548D5-2C64-4375-9C31-171032CADD41}" presName="accentRepeatNode" presStyleLbl="solidFgAcc1" presStyleIdx="2" presStyleCnt="5"/>
      <dgm:spPr/>
    </dgm:pt>
    <dgm:pt modelId="{5F3BCEDF-87B1-4E4A-849A-6E8E1E4B947E}" type="pres">
      <dgm:prSet presAssocID="{7879B2C3-E453-4E2D-8A58-E2653CBA7D12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DC562E-C607-4C8D-B8D8-89D31BD18C29}" type="pres">
      <dgm:prSet presAssocID="{7879B2C3-E453-4E2D-8A58-E2653CBA7D12}" presName="accent_4" presStyleCnt="0"/>
      <dgm:spPr/>
    </dgm:pt>
    <dgm:pt modelId="{C56164C7-CC78-4B95-B981-E97541223D47}" type="pres">
      <dgm:prSet presAssocID="{7879B2C3-E453-4E2D-8A58-E2653CBA7D12}" presName="accentRepeatNode" presStyleLbl="solidFgAcc1" presStyleIdx="3" presStyleCnt="5"/>
      <dgm:spPr/>
    </dgm:pt>
    <dgm:pt modelId="{106B2852-8B98-470D-AE3B-A49BC67AF495}" type="pres">
      <dgm:prSet presAssocID="{C4947C91-F125-4677-B27B-46EFE2B38297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082DC2-8216-47D3-8514-FC3D5BFCAE61}" type="pres">
      <dgm:prSet presAssocID="{C4947C91-F125-4677-B27B-46EFE2B38297}" presName="accent_5" presStyleCnt="0"/>
      <dgm:spPr/>
    </dgm:pt>
    <dgm:pt modelId="{4D0B9EFB-BDC1-4EB8-89EF-7D6D21A7A598}" type="pres">
      <dgm:prSet presAssocID="{C4947C91-F125-4677-B27B-46EFE2B38297}" presName="accentRepeatNode" presStyleLbl="solidFgAcc1" presStyleIdx="4" presStyleCnt="5"/>
      <dgm:spPr/>
    </dgm:pt>
  </dgm:ptLst>
  <dgm:cxnLst>
    <dgm:cxn modelId="{04E7B6A5-AAA7-448B-9FC7-FF771B5B1298}" type="presOf" srcId="{E52ED8BA-8232-48B6-94B2-D3FA6DD31E13}" destId="{212430CB-F94D-4246-B35E-CD56158BE65A}" srcOrd="0" destOrd="0" presId="urn:microsoft.com/office/officeart/2008/layout/VerticalCurvedList"/>
    <dgm:cxn modelId="{226D5710-890A-4A50-B83D-C05D9E65BA62}" type="presOf" srcId="{7879B2C3-E453-4E2D-8A58-E2653CBA7D12}" destId="{5F3BCEDF-87B1-4E4A-849A-6E8E1E4B947E}" srcOrd="0" destOrd="0" presId="urn:microsoft.com/office/officeart/2008/layout/VerticalCurvedList"/>
    <dgm:cxn modelId="{A2E974DF-99BF-425E-8C2F-A8490EB099AD}" type="presOf" srcId="{C4947C91-F125-4677-B27B-46EFE2B38297}" destId="{106B2852-8B98-470D-AE3B-A49BC67AF495}" srcOrd="0" destOrd="0" presId="urn:microsoft.com/office/officeart/2008/layout/VerticalCurvedList"/>
    <dgm:cxn modelId="{EA659D79-6864-4693-8AF1-55B139358228}" type="presOf" srcId="{9A42FF2F-7B33-456D-AA11-1AA9C51F6029}" destId="{3236309C-4823-4111-9E31-50FEC2049480}" srcOrd="0" destOrd="0" presId="urn:microsoft.com/office/officeart/2008/layout/VerticalCurvedList"/>
    <dgm:cxn modelId="{919D3C46-3038-452D-A0E5-50D8745419ED}" type="presOf" srcId="{4B82E0D6-C092-4EBF-BF8A-21AC3843A8FF}" destId="{1C250ACE-75F3-4333-AD4D-D01879E23B56}" srcOrd="0" destOrd="0" presId="urn:microsoft.com/office/officeart/2008/layout/VerticalCurvedList"/>
    <dgm:cxn modelId="{A59FE606-0FD5-4089-BB03-3FCE67FC3E0E}" srcId="{19B54D07-17D0-407A-9D13-99894DE9AC7B}" destId="{1BC548D5-2C64-4375-9C31-171032CADD41}" srcOrd="2" destOrd="0" parTransId="{56936937-0D9A-4DC5-BC79-B8CACBF228FA}" sibTransId="{0E77C30E-B105-47F7-B477-5DE817782AED}"/>
    <dgm:cxn modelId="{C4C51E30-ABE3-43FF-AF7A-DEE174AB4B69}" type="presOf" srcId="{19B54D07-17D0-407A-9D13-99894DE9AC7B}" destId="{62E70E0E-F859-4083-BC44-2183C1835790}" srcOrd="0" destOrd="0" presId="urn:microsoft.com/office/officeart/2008/layout/VerticalCurvedList"/>
    <dgm:cxn modelId="{133EE1AA-37A1-4BF7-9CEF-93811836983B}" srcId="{19B54D07-17D0-407A-9D13-99894DE9AC7B}" destId="{C4947C91-F125-4677-B27B-46EFE2B38297}" srcOrd="4" destOrd="0" parTransId="{FEDB0513-AF99-4BD7-A54C-9079258B3D21}" sibTransId="{D306CE37-55D7-4B65-96A0-D1F3C3EA9364}"/>
    <dgm:cxn modelId="{9A413A5B-9D40-440B-9E7E-7EB4D542895C}" type="presOf" srcId="{1BC548D5-2C64-4375-9C31-171032CADD41}" destId="{0BF2587F-8B3A-414F-AA91-D45181C6CE5A}" srcOrd="0" destOrd="0" presId="urn:microsoft.com/office/officeart/2008/layout/VerticalCurvedList"/>
    <dgm:cxn modelId="{D26BA4C7-707E-4847-A105-D4F38215826B}" srcId="{19B54D07-17D0-407A-9D13-99894DE9AC7B}" destId="{E52ED8BA-8232-48B6-94B2-D3FA6DD31E13}" srcOrd="0" destOrd="0" parTransId="{EC31F362-301C-402E-B252-FBB82300C840}" sibTransId="{9A42FF2F-7B33-456D-AA11-1AA9C51F6029}"/>
    <dgm:cxn modelId="{E5F5ABA0-176A-49FE-B801-B9100DE378E6}" srcId="{19B54D07-17D0-407A-9D13-99894DE9AC7B}" destId="{7879B2C3-E453-4E2D-8A58-E2653CBA7D12}" srcOrd="3" destOrd="0" parTransId="{9F973CD4-C3C0-4D22-A947-82C2D9F75AE7}" sibTransId="{E79574C9-DFD2-4C2C-A51D-CF01838C435B}"/>
    <dgm:cxn modelId="{AD1BC3CA-250D-4522-9A55-4BAA026434EA}" srcId="{19B54D07-17D0-407A-9D13-99894DE9AC7B}" destId="{4B82E0D6-C092-4EBF-BF8A-21AC3843A8FF}" srcOrd="1" destOrd="0" parTransId="{21682F63-5F45-4DB5-BD34-C9861F60C9EF}" sibTransId="{F178C329-B855-4592-A7B9-4333E96827D7}"/>
    <dgm:cxn modelId="{015BF4CE-DD06-4D3C-9FB5-2A0B4676390E}" type="presParOf" srcId="{62E70E0E-F859-4083-BC44-2183C1835790}" destId="{FC4CF8F1-205E-42C9-89EA-AA8ABD56B9B5}" srcOrd="0" destOrd="0" presId="urn:microsoft.com/office/officeart/2008/layout/VerticalCurvedList"/>
    <dgm:cxn modelId="{9B4C03D2-13ED-4AA2-B0DA-D6F859C1AEF1}" type="presParOf" srcId="{FC4CF8F1-205E-42C9-89EA-AA8ABD56B9B5}" destId="{BD07810F-C547-4335-BE0A-272F31E63C12}" srcOrd="0" destOrd="0" presId="urn:microsoft.com/office/officeart/2008/layout/VerticalCurvedList"/>
    <dgm:cxn modelId="{326B6D4C-91BA-4BE9-A8C2-4FA9429FC7CB}" type="presParOf" srcId="{BD07810F-C547-4335-BE0A-272F31E63C12}" destId="{CAF6032B-D12D-4D4F-B317-1F42A6D0BAC5}" srcOrd="0" destOrd="0" presId="urn:microsoft.com/office/officeart/2008/layout/VerticalCurvedList"/>
    <dgm:cxn modelId="{2D23A8A6-5B3A-4663-AAC6-23CE007051AA}" type="presParOf" srcId="{BD07810F-C547-4335-BE0A-272F31E63C12}" destId="{3236309C-4823-4111-9E31-50FEC2049480}" srcOrd="1" destOrd="0" presId="urn:microsoft.com/office/officeart/2008/layout/VerticalCurvedList"/>
    <dgm:cxn modelId="{58B86DEF-3D67-4DFF-9815-2EB0C2DE67D3}" type="presParOf" srcId="{BD07810F-C547-4335-BE0A-272F31E63C12}" destId="{891F22DF-28A7-4D3C-94AB-017660BB8AA2}" srcOrd="2" destOrd="0" presId="urn:microsoft.com/office/officeart/2008/layout/VerticalCurvedList"/>
    <dgm:cxn modelId="{D1C5924A-ECE0-4AF0-9DA4-0BAE4A4224E7}" type="presParOf" srcId="{BD07810F-C547-4335-BE0A-272F31E63C12}" destId="{2DAF73D4-2432-4704-8F89-D388D48C2919}" srcOrd="3" destOrd="0" presId="urn:microsoft.com/office/officeart/2008/layout/VerticalCurvedList"/>
    <dgm:cxn modelId="{70D16CD8-8B5C-44FC-9258-BCAD00DB50AC}" type="presParOf" srcId="{FC4CF8F1-205E-42C9-89EA-AA8ABD56B9B5}" destId="{212430CB-F94D-4246-B35E-CD56158BE65A}" srcOrd="1" destOrd="0" presId="urn:microsoft.com/office/officeart/2008/layout/VerticalCurvedList"/>
    <dgm:cxn modelId="{2458241C-8A23-43C1-9651-7AAA08EDA20F}" type="presParOf" srcId="{FC4CF8F1-205E-42C9-89EA-AA8ABD56B9B5}" destId="{845DF9CF-F1D8-48D6-B3E1-962292E1FAFD}" srcOrd="2" destOrd="0" presId="urn:microsoft.com/office/officeart/2008/layout/VerticalCurvedList"/>
    <dgm:cxn modelId="{6D4A9B63-7DAE-49E1-BA4A-AB982FCF0371}" type="presParOf" srcId="{845DF9CF-F1D8-48D6-B3E1-962292E1FAFD}" destId="{4D81D190-9958-4F15-BE91-4487947CE17E}" srcOrd="0" destOrd="0" presId="urn:microsoft.com/office/officeart/2008/layout/VerticalCurvedList"/>
    <dgm:cxn modelId="{78C01D6A-203C-453C-89F7-7C07A100D94F}" type="presParOf" srcId="{FC4CF8F1-205E-42C9-89EA-AA8ABD56B9B5}" destId="{1C250ACE-75F3-4333-AD4D-D01879E23B56}" srcOrd="3" destOrd="0" presId="urn:microsoft.com/office/officeart/2008/layout/VerticalCurvedList"/>
    <dgm:cxn modelId="{5553C2E3-5117-44FE-A884-062C96CDFDD9}" type="presParOf" srcId="{FC4CF8F1-205E-42C9-89EA-AA8ABD56B9B5}" destId="{12EE7FA4-2D0C-4648-A13D-49FED33374A0}" srcOrd="4" destOrd="0" presId="urn:microsoft.com/office/officeart/2008/layout/VerticalCurvedList"/>
    <dgm:cxn modelId="{340E07C2-3829-4CC5-BEB0-C60041F152C8}" type="presParOf" srcId="{12EE7FA4-2D0C-4648-A13D-49FED33374A0}" destId="{5B006B82-FCAE-404C-B5D0-B4DEF106675B}" srcOrd="0" destOrd="0" presId="urn:microsoft.com/office/officeart/2008/layout/VerticalCurvedList"/>
    <dgm:cxn modelId="{563D5543-1EBB-4E34-A167-F6C02A1390D2}" type="presParOf" srcId="{FC4CF8F1-205E-42C9-89EA-AA8ABD56B9B5}" destId="{0BF2587F-8B3A-414F-AA91-D45181C6CE5A}" srcOrd="5" destOrd="0" presId="urn:microsoft.com/office/officeart/2008/layout/VerticalCurvedList"/>
    <dgm:cxn modelId="{890A740C-B522-4526-94D2-94E640866AAF}" type="presParOf" srcId="{FC4CF8F1-205E-42C9-89EA-AA8ABD56B9B5}" destId="{C5464949-4F6B-4633-BDCA-6103F5D7FF9F}" srcOrd="6" destOrd="0" presId="urn:microsoft.com/office/officeart/2008/layout/VerticalCurvedList"/>
    <dgm:cxn modelId="{738BEFAD-690C-442F-A409-1EEE0C4C674B}" type="presParOf" srcId="{C5464949-4F6B-4633-BDCA-6103F5D7FF9F}" destId="{481621E8-8F85-4AE6-96C0-A8497936DC93}" srcOrd="0" destOrd="0" presId="urn:microsoft.com/office/officeart/2008/layout/VerticalCurvedList"/>
    <dgm:cxn modelId="{F98E0ED1-D948-4121-B3AD-081122E23286}" type="presParOf" srcId="{FC4CF8F1-205E-42C9-89EA-AA8ABD56B9B5}" destId="{5F3BCEDF-87B1-4E4A-849A-6E8E1E4B947E}" srcOrd="7" destOrd="0" presId="urn:microsoft.com/office/officeart/2008/layout/VerticalCurvedList"/>
    <dgm:cxn modelId="{59E9141A-D10C-4944-B6E5-8B67A62E9DD7}" type="presParOf" srcId="{FC4CF8F1-205E-42C9-89EA-AA8ABD56B9B5}" destId="{14DC562E-C607-4C8D-B8D8-89D31BD18C29}" srcOrd="8" destOrd="0" presId="urn:microsoft.com/office/officeart/2008/layout/VerticalCurvedList"/>
    <dgm:cxn modelId="{B7AE5EFB-DB63-4C6D-A653-AE8E0595B271}" type="presParOf" srcId="{14DC562E-C607-4C8D-B8D8-89D31BD18C29}" destId="{C56164C7-CC78-4B95-B981-E97541223D47}" srcOrd="0" destOrd="0" presId="urn:microsoft.com/office/officeart/2008/layout/VerticalCurvedList"/>
    <dgm:cxn modelId="{27BFAB93-75BC-4D31-95AF-52C99DF0DE7F}" type="presParOf" srcId="{FC4CF8F1-205E-42C9-89EA-AA8ABD56B9B5}" destId="{106B2852-8B98-470D-AE3B-A49BC67AF495}" srcOrd="9" destOrd="0" presId="urn:microsoft.com/office/officeart/2008/layout/VerticalCurvedList"/>
    <dgm:cxn modelId="{EC873E3F-8832-408E-B5E8-395F734E5594}" type="presParOf" srcId="{FC4CF8F1-205E-42C9-89EA-AA8ABD56B9B5}" destId="{E7082DC2-8216-47D3-8514-FC3D5BFCAE61}" srcOrd="10" destOrd="0" presId="urn:microsoft.com/office/officeart/2008/layout/VerticalCurvedList"/>
    <dgm:cxn modelId="{D7D0BD34-CCD9-4B16-B348-996F548D9D21}" type="presParOf" srcId="{E7082DC2-8216-47D3-8514-FC3D5BFCAE61}" destId="{4D0B9EFB-BDC1-4EB8-89EF-7D6D21A7A59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643E73-37F9-41CA-A9E2-B44A6EE16CC0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2E84B1E-531F-4B87-95B7-14531E7A58CF}">
      <dgm:prSet/>
      <dgm:spPr/>
      <dgm:t>
        <a:bodyPr/>
        <a:lstStyle/>
        <a:p>
          <a:pPr rtl="0"/>
          <a:r>
            <a:rPr lang="en-US" b="0" dirty="0" smtClean="0"/>
            <a:t>Code</a:t>
          </a:r>
          <a:endParaRPr lang="ru-RU" dirty="0"/>
        </a:p>
      </dgm:t>
    </dgm:pt>
    <dgm:pt modelId="{A7237304-8C40-435D-967C-A5EDC03613C9}" type="parTrans" cxnId="{026E125A-E576-4CE3-A2F3-B976414EBB8C}">
      <dgm:prSet/>
      <dgm:spPr/>
      <dgm:t>
        <a:bodyPr/>
        <a:lstStyle/>
        <a:p>
          <a:endParaRPr lang="ru-RU"/>
        </a:p>
      </dgm:t>
    </dgm:pt>
    <dgm:pt modelId="{A6611532-20D0-43CF-B8C4-F29537015D24}" type="sibTrans" cxnId="{026E125A-E576-4CE3-A2F3-B976414EBB8C}">
      <dgm:prSet/>
      <dgm:spPr/>
      <dgm:t>
        <a:bodyPr/>
        <a:lstStyle/>
        <a:p>
          <a:endParaRPr lang="ru-RU"/>
        </a:p>
      </dgm:t>
    </dgm:pt>
    <dgm:pt modelId="{3A6517AC-8B00-4AEB-86A5-8DA0CF2D4183}">
      <dgm:prSet/>
      <dgm:spPr/>
      <dgm:t>
        <a:bodyPr/>
        <a:lstStyle/>
        <a:p>
          <a:pPr rtl="0"/>
          <a:r>
            <a:rPr lang="en-US" b="0" dirty="0" smtClean="0"/>
            <a:t>Build</a:t>
          </a:r>
          <a:endParaRPr lang="ru-RU" dirty="0"/>
        </a:p>
      </dgm:t>
    </dgm:pt>
    <dgm:pt modelId="{7E0CCFD7-B030-4CF7-8EF7-61F6F0D9D57A}" type="parTrans" cxnId="{FA6F6901-51AC-485C-BF19-AB7F6216E0D9}">
      <dgm:prSet/>
      <dgm:spPr/>
      <dgm:t>
        <a:bodyPr/>
        <a:lstStyle/>
        <a:p>
          <a:endParaRPr lang="ru-RU"/>
        </a:p>
      </dgm:t>
    </dgm:pt>
    <dgm:pt modelId="{0F271BB0-8B11-4C11-B452-857A7A8E65F6}" type="sibTrans" cxnId="{FA6F6901-51AC-485C-BF19-AB7F6216E0D9}">
      <dgm:prSet/>
      <dgm:spPr/>
      <dgm:t>
        <a:bodyPr/>
        <a:lstStyle/>
        <a:p>
          <a:endParaRPr lang="ru-RU"/>
        </a:p>
      </dgm:t>
    </dgm:pt>
    <dgm:pt modelId="{72D4F9AE-623D-4BF4-A092-C46C78AA263A}">
      <dgm:prSet/>
      <dgm:spPr/>
      <dgm:t>
        <a:bodyPr/>
        <a:lstStyle/>
        <a:p>
          <a:pPr rtl="0"/>
          <a:r>
            <a:rPr lang="en-US" b="0" dirty="0" smtClean="0"/>
            <a:t>Test</a:t>
          </a:r>
          <a:endParaRPr lang="ru-RU" dirty="0"/>
        </a:p>
      </dgm:t>
    </dgm:pt>
    <dgm:pt modelId="{E654B2D4-3A40-4DF2-854E-9E867924C0C8}" type="parTrans" cxnId="{7E63296D-BBA0-475B-BAC9-5E5752197C48}">
      <dgm:prSet/>
      <dgm:spPr/>
      <dgm:t>
        <a:bodyPr/>
        <a:lstStyle/>
        <a:p>
          <a:endParaRPr lang="ru-RU"/>
        </a:p>
      </dgm:t>
    </dgm:pt>
    <dgm:pt modelId="{46F5F751-353C-43CE-BA28-E59C576B7279}" type="sibTrans" cxnId="{7E63296D-BBA0-475B-BAC9-5E5752197C48}">
      <dgm:prSet/>
      <dgm:spPr/>
      <dgm:t>
        <a:bodyPr/>
        <a:lstStyle/>
        <a:p>
          <a:endParaRPr lang="ru-RU"/>
        </a:p>
      </dgm:t>
    </dgm:pt>
    <dgm:pt modelId="{02163273-CC9C-4B6E-8218-801124CED025}">
      <dgm:prSet/>
      <dgm:spPr/>
      <dgm:t>
        <a:bodyPr/>
        <a:lstStyle/>
        <a:p>
          <a:pPr rtl="0"/>
          <a:r>
            <a:rPr lang="en-US" b="0" dirty="0" smtClean="0"/>
            <a:t>Deploy</a:t>
          </a:r>
          <a:endParaRPr lang="ru-RU" dirty="0"/>
        </a:p>
      </dgm:t>
    </dgm:pt>
    <dgm:pt modelId="{5B9DC959-CFDB-4AA4-8DE9-FFBB7EEAF62B}" type="parTrans" cxnId="{D772FBB6-6E01-4461-B88D-63D8ADB3F2CD}">
      <dgm:prSet/>
      <dgm:spPr/>
      <dgm:t>
        <a:bodyPr/>
        <a:lstStyle/>
        <a:p>
          <a:endParaRPr lang="ru-RU"/>
        </a:p>
      </dgm:t>
    </dgm:pt>
    <dgm:pt modelId="{4DC33C63-072E-44BD-BE95-E8297C69DD25}" type="sibTrans" cxnId="{D772FBB6-6E01-4461-B88D-63D8ADB3F2CD}">
      <dgm:prSet/>
      <dgm:spPr/>
      <dgm:t>
        <a:bodyPr/>
        <a:lstStyle/>
        <a:p>
          <a:endParaRPr lang="ru-RU"/>
        </a:p>
      </dgm:t>
    </dgm:pt>
    <dgm:pt modelId="{BB888E73-479A-4886-BFF5-3794116E19C4}" type="pres">
      <dgm:prSet presAssocID="{ED643E73-37F9-41CA-A9E2-B44A6EE16CC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35FA3A6-05F4-44FB-8FA9-082ACBD8D1F1}" type="pres">
      <dgm:prSet presAssocID="{ED643E73-37F9-41CA-A9E2-B44A6EE16CC0}" presName="comp1" presStyleCnt="0"/>
      <dgm:spPr/>
    </dgm:pt>
    <dgm:pt modelId="{D9B16F4B-D1F7-4E9B-8986-3C5468D6AC82}" type="pres">
      <dgm:prSet presAssocID="{ED643E73-37F9-41CA-A9E2-B44A6EE16CC0}" presName="circle1" presStyleLbl="node1" presStyleIdx="0" presStyleCnt="4"/>
      <dgm:spPr/>
      <dgm:t>
        <a:bodyPr/>
        <a:lstStyle/>
        <a:p>
          <a:endParaRPr lang="ru-RU"/>
        </a:p>
      </dgm:t>
    </dgm:pt>
    <dgm:pt modelId="{3FAE8115-50C9-44E2-9503-73DDD3B8D60C}" type="pres">
      <dgm:prSet presAssocID="{ED643E73-37F9-41CA-A9E2-B44A6EE16CC0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2DF923C-1409-49C0-A1C0-CECF61FDA569}" type="pres">
      <dgm:prSet presAssocID="{ED643E73-37F9-41CA-A9E2-B44A6EE16CC0}" presName="comp2" presStyleCnt="0"/>
      <dgm:spPr/>
    </dgm:pt>
    <dgm:pt modelId="{14416E01-B859-4213-ABC7-A1D46269E2AF}" type="pres">
      <dgm:prSet presAssocID="{ED643E73-37F9-41CA-A9E2-B44A6EE16CC0}" presName="circle2" presStyleLbl="node1" presStyleIdx="1" presStyleCnt="4"/>
      <dgm:spPr/>
      <dgm:t>
        <a:bodyPr/>
        <a:lstStyle/>
        <a:p>
          <a:endParaRPr lang="ru-RU"/>
        </a:p>
      </dgm:t>
    </dgm:pt>
    <dgm:pt modelId="{D0C215D9-6B11-4BD4-BCDC-FF4766628318}" type="pres">
      <dgm:prSet presAssocID="{ED643E73-37F9-41CA-A9E2-B44A6EE16CC0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F0551A-8DFF-4389-9544-B915C3532B1B}" type="pres">
      <dgm:prSet presAssocID="{ED643E73-37F9-41CA-A9E2-B44A6EE16CC0}" presName="comp3" presStyleCnt="0"/>
      <dgm:spPr/>
    </dgm:pt>
    <dgm:pt modelId="{29E5970D-6FB2-4A7C-9FC2-0059D36D6C64}" type="pres">
      <dgm:prSet presAssocID="{ED643E73-37F9-41CA-A9E2-B44A6EE16CC0}" presName="circle3" presStyleLbl="node1" presStyleIdx="2" presStyleCnt="4"/>
      <dgm:spPr/>
      <dgm:t>
        <a:bodyPr/>
        <a:lstStyle/>
        <a:p>
          <a:endParaRPr lang="ru-RU"/>
        </a:p>
      </dgm:t>
    </dgm:pt>
    <dgm:pt modelId="{F4BCDBC8-E732-4838-8DF0-C985BF3419D2}" type="pres">
      <dgm:prSet presAssocID="{ED643E73-37F9-41CA-A9E2-B44A6EE16CC0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58B7CC-5E21-4F52-A91A-74C85233EBB7}" type="pres">
      <dgm:prSet presAssocID="{ED643E73-37F9-41CA-A9E2-B44A6EE16CC0}" presName="comp4" presStyleCnt="0"/>
      <dgm:spPr/>
    </dgm:pt>
    <dgm:pt modelId="{101CBB7F-CE5C-4BFF-8284-B9A5541CB926}" type="pres">
      <dgm:prSet presAssocID="{ED643E73-37F9-41CA-A9E2-B44A6EE16CC0}" presName="circle4" presStyleLbl="node1" presStyleIdx="3" presStyleCnt="4"/>
      <dgm:spPr/>
      <dgm:t>
        <a:bodyPr/>
        <a:lstStyle/>
        <a:p>
          <a:endParaRPr lang="ru-RU"/>
        </a:p>
      </dgm:t>
    </dgm:pt>
    <dgm:pt modelId="{34AFB7B2-D11D-45A7-96B1-4575A909A9B4}" type="pres">
      <dgm:prSet presAssocID="{ED643E73-37F9-41CA-A9E2-B44A6EE16CC0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3B8F082-5E35-4D2D-A1F0-35ED1C7C279D}" type="presOf" srcId="{ED643E73-37F9-41CA-A9E2-B44A6EE16CC0}" destId="{BB888E73-479A-4886-BFF5-3794116E19C4}" srcOrd="0" destOrd="0" presId="urn:microsoft.com/office/officeart/2005/8/layout/venn2"/>
    <dgm:cxn modelId="{48FC7CB4-B2F4-4230-942D-281D7DBA68DA}" type="presOf" srcId="{72D4F9AE-623D-4BF4-A092-C46C78AA263A}" destId="{D0C215D9-6B11-4BD4-BCDC-FF4766628318}" srcOrd="1" destOrd="0" presId="urn:microsoft.com/office/officeart/2005/8/layout/venn2"/>
    <dgm:cxn modelId="{FA6F6901-51AC-485C-BF19-AB7F6216E0D9}" srcId="{ED643E73-37F9-41CA-A9E2-B44A6EE16CC0}" destId="{3A6517AC-8B00-4AEB-86A5-8DA0CF2D4183}" srcOrd="2" destOrd="0" parTransId="{7E0CCFD7-B030-4CF7-8EF7-61F6F0D9D57A}" sibTransId="{0F271BB0-8B11-4C11-B452-857A7A8E65F6}"/>
    <dgm:cxn modelId="{221B79DC-4372-4ED9-8841-BA4E326970FB}" type="presOf" srcId="{02163273-CC9C-4B6E-8218-801124CED025}" destId="{D9B16F4B-D1F7-4E9B-8986-3C5468D6AC82}" srcOrd="0" destOrd="0" presId="urn:microsoft.com/office/officeart/2005/8/layout/venn2"/>
    <dgm:cxn modelId="{026E125A-E576-4CE3-A2F3-B976414EBB8C}" srcId="{ED643E73-37F9-41CA-A9E2-B44A6EE16CC0}" destId="{32E84B1E-531F-4B87-95B7-14531E7A58CF}" srcOrd="3" destOrd="0" parTransId="{A7237304-8C40-435D-967C-A5EDC03613C9}" sibTransId="{A6611532-20D0-43CF-B8C4-F29537015D24}"/>
    <dgm:cxn modelId="{7E63296D-BBA0-475B-BAC9-5E5752197C48}" srcId="{ED643E73-37F9-41CA-A9E2-B44A6EE16CC0}" destId="{72D4F9AE-623D-4BF4-A092-C46C78AA263A}" srcOrd="1" destOrd="0" parTransId="{E654B2D4-3A40-4DF2-854E-9E867924C0C8}" sibTransId="{46F5F751-353C-43CE-BA28-E59C576B7279}"/>
    <dgm:cxn modelId="{D1814AEF-D726-438A-9B4C-77410AEAA0E4}" type="presOf" srcId="{3A6517AC-8B00-4AEB-86A5-8DA0CF2D4183}" destId="{F4BCDBC8-E732-4838-8DF0-C985BF3419D2}" srcOrd="1" destOrd="0" presId="urn:microsoft.com/office/officeart/2005/8/layout/venn2"/>
    <dgm:cxn modelId="{5CB7ACB6-4873-49AE-8DE6-31C031436382}" type="presOf" srcId="{3A6517AC-8B00-4AEB-86A5-8DA0CF2D4183}" destId="{29E5970D-6FB2-4A7C-9FC2-0059D36D6C64}" srcOrd="0" destOrd="0" presId="urn:microsoft.com/office/officeart/2005/8/layout/venn2"/>
    <dgm:cxn modelId="{D1CB5F0A-1047-43CC-B62B-446E42036A18}" type="presOf" srcId="{32E84B1E-531F-4B87-95B7-14531E7A58CF}" destId="{34AFB7B2-D11D-45A7-96B1-4575A909A9B4}" srcOrd="1" destOrd="0" presId="urn:microsoft.com/office/officeart/2005/8/layout/venn2"/>
    <dgm:cxn modelId="{70FD52E8-2840-4A18-BFE3-688D4EDCFE75}" type="presOf" srcId="{72D4F9AE-623D-4BF4-A092-C46C78AA263A}" destId="{14416E01-B859-4213-ABC7-A1D46269E2AF}" srcOrd="0" destOrd="0" presId="urn:microsoft.com/office/officeart/2005/8/layout/venn2"/>
    <dgm:cxn modelId="{3292B24E-3948-464A-AB6E-98D06CFB174C}" type="presOf" srcId="{02163273-CC9C-4B6E-8218-801124CED025}" destId="{3FAE8115-50C9-44E2-9503-73DDD3B8D60C}" srcOrd="1" destOrd="0" presId="urn:microsoft.com/office/officeart/2005/8/layout/venn2"/>
    <dgm:cxn modelId="{D772FBB6-6E01-4461-B88D-63D8ADB3F2CD}" srcId="{ED643E73-37F9-41CA-A9E2-B44A6EE16CC0}" destId="{02163273-CC9C-4B6E-8218-801124CED025}" srcOrd="0" destOrd="0" parTransId="{5B9DC959-CFDB-4AA4-8DE9-FFBB7EEAF62B}" sibTransId="{4DC33C63-072E-44BD-BE95-E8297C69DD25}"/>
    <dgm:cxn modelId="{DAD08B07-37F5-4313-A7BD-940FB70515B9}" type="presOf" srcId="{32E84B1E-531F-4B87-95B7-14531E7A58CF}" destId="{101CBB7F-CE5C-4BFF-8284-B9A5541CB926}" srcOrd="0" destOrd="0" presId="urn:microsoft.com/office/officeart/2005/8/layout/venn2"/>
    <dgm:cxn modelId="{B686C375-ED56-481E-9946-CEAE09A32142}" type="presParOf" srcId="{BB888E73-479A-4886-BFF5-3794116E19C4}" destId="{535FA3A6-05F4-44FB-8FA9-082ACBD8D1F1}" srcOrd="0" destOrd="0" presId="urn:microsoft.com/office/officeart/2005/8/layout/venn2"/>
    <dgm:cxn modelId="{BFC77393-4AA9-49C4-B489-7401A97F37ED}" type="presParOf" srcId="{535FA3A6-05F4-44FB-8FA9-082ACBD8D1F1}" destId="{D9B16F4B-D1F7-4E9B-8986-3C5468D6AC82}" srcOrd="0" destOrd="0" presId="urn:microsoft.com/office/officeart/2005/8/layout/venn2"/>
    <dgm:cxn modelId="{0192F804-B21B-4F0E-9FA6-518ED1C6ABC6}" type="presParOf" srcId="{535FA3A6-05F4-44FB-8FA9-082ACBD8D1F1}" destId="{3FAE8115-50C9-44E2-9503-73DDD3B8D60C}" srcOrd="1" destOrd="0" presId="urn:microsoft.com/office/officeart/2005/8/layout/venn2"/>
    <dgm:cxn modelId="{F4CA02DD-83A7-4762-B653-8C15F7C26151}" type="presParOf" srcId="{BB888E73-479A-4886-BFF5-3794116E19C4}" destId="{02DF923C-1409-49C0-A1C0-CECF61FDA569}" srcOrd="1" destOrd="0" presId="urn:microsoft.com/office/officeart/2005/8/layout/venn2"/>
    <dgm:cxn modelId="{45355A00-5819-441E-8007-4510BD4A73DC}" type="presParOf" srcId="{02DF923C-1409-49C0-A1C0-CECF61FDA569}" destId="{14416E01-B859-4213-ABC7-A1D46269E2AF}" srcOrd="0" destOrd="0" presId="urn:microsoft.com/office/officeart/2005/8/layout/venn2"/>
    <dgm:cxn modelId="{DD92C036-0F5D-4E8D-875E-2211DF85C070}" type="presParOf" srcId="{02DF923C-1409-49C0-A1C0-CECF61FDA569}" destId="{D0C215D9-6B11-4BD4-BCDC-FF4766628318}" srcOrd="1" destOrd="0" presId="urn:microsoft.com/office/officeart/2005/8/layout/venn2"/>
    <dgm:cxn modelId="{1ED0F09C-834F-477A-936A-D08F59071C38}" type="presParOf" srcId="{BB888E73-479A-4886-BFF5-3794116E19C4}" destId="{2CF0551A-8DFF-4389-9544-B915C3532B1B}" srcOrd="2" destOrd="0" presId="urn:microsoft.com/office/officeart/2005/8/layout/venn2"/>
    <dgm:cxn modelId="{C80F3AA1-6EDC-4ED4-BBE2-FCCE20E69111}" type="presParOf" srcId="{2CF0551A-8DFF-4389-9544-B915C3532B1B}" destId="{29E5970D-6FB2-4A7C-9FC2-0059D36D6C64}" srcOrd="0" destOrd="0" presId="urn:microsoft.com/office/officeart/2005/8/layout/venn2"/>
    <dgm:cxn modelId="{842F4801-AF45-4AD1-83AD-58B20CB3A8F6}" type="presParOf" srcId="{2CF0551A-8DFF-4389-9544-B915C3532B1B}" destId="{F4BCDBC8-E732-4838-8DF0-C985BF3419D2}" srcOrd="1" destOrd="0" presId="urn:microsoft.com/office/officeart/2005/8/layout/venn2"/>
    <dgm:cxn modelId="{0F7DE993-B0AE-4278-B963-3C624538435F}" type="presParOf" srcId="{BB888E73-479A-4886-BFF5-3794116E19C4}" destId="{2F58B7CC-5E21-4F52-A91A-74C85233EBB7}" srcOrd="3" destOrd="0" presId="urn:microsoft.com/office/officeart/2005/8/layout/venn2"/>
    <dgm:cxn modelId="{9292BBA0-9080-4F0E-928D-FAD2A8624916}" type="presParOf" srcId="{2F58B7CC-5E21-4F52-A91A-74C85233EBB7}" destId="{101CBB7F-CE5C-4BFF-8284-B9A5541CB926}" srcOrd="0" destOrd="0" presId="urn:microsoft.com/office/officeart/2005/8/layout/venn2"/>
    <dgm:cxn modelId="{6C835BBE-3F92-4F7D-B0A0-B8414FB56870}" type="presParOf" srcId="{2F58B7CC-5E21-4F52-A91A-74C85233EBB7}" destId="{34AFB7B2-D11D-45A7-96B1-4575A909A9B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CD93A-E4E3-40B7-A4CF-645848BA8A26}">
      <dsp:nvSpPr>
        <dsp:cNvPr id="0" name=""/>
        <dsp:cNvSpPr/>
      </dsp:nvSpPr>
      <dsp:spPr>
        <a:xfrm>
          <a:off x="617100" y="0"/>
          <a:ext cx="6993810" cy="457041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5A995-305C-4B6D-8DC5-CE3AC9C0C4DE}">
      <dsp:nvSpPr>
        <dsp:cNvPr id="0" name=""/>
        <dsp:cNvSpPr/>
      </dsp:nvSpPr>
      <dsp:spPr>
        <a:xfrm>
          <a:off x="6377" y="1371123"/>
          <a:ext cx="1281157" cy="18281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Exploration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&amp;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Planning</a:t>
          </a:r>
          <a:endParaRPr lang="ru-RU" sz="13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68918" y="1433664"/>
        <a:ext cx="1156075" cy="1703082"/>
      </dsp:txXfrm>
    </dsp:sp>
    <dsp:sp modelId="{D662105D-745E-40FC-B7F2-EE1C6AADB936}">
      <dsp:nvSpPr>
        <dsp:cNvPr id="0" name=""/>
        <dsp:cNvSpPr/>
      </dsp:nvSpPr>
      <dsp:spPr>
        <a:xfrm>
          <a:off x="1393197" y="1371123"/>
          <a:ext cx="1281157" cy="18281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Requirements</a:t>
          </a:r>
          <a:endParaRPr lang="ru-RU" sz="13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1455738" y="1433664"/>
        <a:ext cx="1156075" cy="1703082"/>
      </dsp:txXfrm>
    </dsp:sp>
    <dsp:sp modelId="{7A205FFE-BA6A-4F9B-9147-412984944EB0}">
      <dsp:nvSpPr>
        <dsp:cNvPr id="0" name=""/>
        <dsp:cNvSpPr/>
      </dsp:nvSpPr>
      <dsp:spPr>
        <a:xfrm>
          <a:off x="2780017" y="1371123"/>
          <a:ext cx="1281157" cy="18281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 smtClean="0">
              <a:solidFill>
                <a:schemeClr val="bg2">
                  <a:lumMod val="20000"/>
                  <a:lumOff val="80000"/>
                </a:schemeClr>
              </a:solidFill>
            </a:rPr>
            <a:t>Design</a:t>
          </a:r>
          <a:endParaRPr lang="ru-RU" sz="1300" kern="1200" dirty="0">
            <a:solidFill>
              <a:schemeClr val="bg2">
                <a:lumMod val="20000"/>
                <a:lumOff val="80000"/>
              </a:schemeClr>
            </a:solidFill>
          </a:endParaRPr>
        </a:p>
      </dsp:txBody>
      <dsp:txXfrm>
        <a:off x="2842558" y="1433664"/>
        <a:ext cx="1156075" cy="1703082"/>
      </dsp:txXfrm>
    </dsp:sp>
    <dsp:sp modelId="{89A69C63-630C-4C92-8281-2AE9AAC97BFC}">
      <dsp:nvSpPr>
        <dsp:cNvPr id="0" name=""/>
        <dsp:cNvSpPr/>
      </dsp:nvSpPr>
      <dsp:spPr>
        <a:xfrm>
          <a:off x="4166837" y="1371123"/>
          <a:ext cx="1281157" cy="18281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Development</a:t>
          </a:r>
          <a:endParaRPr lang="ru-RU" sz="1300" b="1" kern="1200" dirty="0"/>
        </a:p>
      </dsp:txBody>
      <dsp:txXfrm>
        <a:off x="4229378" y="1433664"/>
        <a:ext cx="1156075" cy="1703082"/>
      </dsp:txXfrm>
    </dsp:sp>
    <dsp:sp modelId="{D43E70DE-8FCE-43F2-AC23-2861C3B003A3}">
      <dsp:nvSpPr>
        <dsp:cNvPr id="0" name=""/>
        <dsp:cNvSpPr/>
      </dsp:nvSpPr>
      <dsp:spPr>
        <a:xfrm>
          <a:off x="5553657" y="1371123"/>
          <a:ext cx="1281157" cy="18281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Testing</a:t>
          </a:r>
          <a:endParaRPr lang="ru-RU" sz="1300" b="1" kern="1200" dirty="0"/>
        </a:p>
      </dsp:txBody>
      <dsp:txXfrm>
        <a:off x="5616198" y="1433664"/>
        <a:ext cx="1156075" cy="1703082"/>
      </dsp:txXfrm>
    </dsp:sp>
    <dsp:sp modelId="{BEDF82A6-8B98-4903-B778-DE190D8EB7FF}">
      <dsp:nvSpPr>
        <dsp:cNvPr id="0" name=""/>
        <dsp:cNvSpPr/>
      </dsp:nvSpPr>
      <dsp:spPr>
        <a:xfrm>
          <a:off x="6940476" y="1371123"/>
          <a:ext cx="1281157" cy="18281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Release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&amp;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Deployment</a:t>
          </a:r>
          <a:endParaRPr lang="ru-RU" sz="1300" b="1" kern="1200" dirty="0"/>
        </a:p>
      </dsp:txBody>
      <dsp:txXfrm>
        <a:off x="7003017" y="1433664"/>
        <a:ext cx="1156075" cy="1703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97D09-46AE-48D4-9F3E-8780013E9FF5}">
      <dsp:nvSpPr>
        <dsp:cNvPr id="0" name=""/>
        <dsp:cNvSpPr/>
      </dsp:nvSpPr>
      <dsp:spPr>
        <a:xfrm>
          <a:off x="2345807" y="517006"/>
          <a:ext cx="3536397" cy="3536397"/>
        </a:xfrm>
        <a:prstGeom prst="blockArc">
          <a:avLst>
            <a:gd name="adj1" fmla="val 12600000"/>
            <a:gd name="adj2" fmla="val 16200000"/>
            <a:gd name="adj3" fmla="val 45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FDF18-C54D-4D82-9C8D-2F167981D05C}">
      <dsp:nvSpPr>
        <dsp:cNvPr id="0" name=""/>
        <dsp:cNvSpPr/>
      </dsp:nvSpPr>
      <dsp:spPr>
        <a:xfrm>
          <a:off x="2345807" y="517006"/>
          <a:ext cx="3536397" cy="3536397"/>
        </a:xfrm>
        <a:prstGeom prst="blockArc">
          <a:avLst>
            <a:gd name="adj1" fmla="val 9000000"/>
            <a:gd name="adj2" fmla="val 12600000"/>
            <a:gd name="adj3" fmla="val 45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11F2B-F061-4D47-8DFD-CBB594E20597}">
      <dsp:nvSpPr>
        <dsp:cNvPr id="0" name=""/>
        <dsp:cNvSpPr/>
      </dsp:nvSpPr>
      <dsp:spPr>
        <a:xfrm>
          <a:off x="2345807" y="517006"/>
          <a:ext cx="3536397" cy="3536397"/>
        </a:xfrm>
        <a:prstGeom prst="blockArc">
          <a:avLst>
            <a:gd name="adj1" fmla="val 5400000"/>
            <a:gd name="adj2" fmla="val 9000000"/>
            <a:gd name="adj3" fmla="val 45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85539-7CB2-4B2D-B6AB-25B02E09652C}">
      <dsp:nvSpPr>
        <dsp:cNvPr id="0" name=""/>
        <dsp:cNvSpPr/>
      </dsp:nvSpPr>
      <dsp:spPr>
        <a:xfrm>
          <a:off x="2345807" y="517006"/>
          <a:ext cx="3536397" cy="3536397"/>
        </a:xfrm>
        <a:prstGeom prst="blockArc">
          <a:avLst>
            <a:gd name="adj1" fmla="val 1800000"/>
            <a:gd name="adj2" fmla="val 5400000"/>
            <a:gd name="adj3" fmla="val 45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BB936-7DE0-4E86-A798-846D65F98B7F}">
      <dsp:nvSpPr>
        <dsp:cNvPr id="0" name=""/>
        <dsp:cNvSpPr/>
      </dsp:nvSpPr>
      <dsp:spPr>
        <a:xfrm>
          <a:off x="2345807" y="517006"/>
          <a:ext cx="3536397" cy="3536397"/>
        </a:xfrm>
        <a:prstGeom prst="blockArc">
          <a:avLst>
            <a:gd name="adj1" fmla="val 19800000"/>
            <a:gd name="adj2" fmla="val 1800000"/>
            <a:gd name="adj3" fmla="val 45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EC82E-1167-4E40-BD1F-39FFAB2ABE64}">
      <dsp:nvSpPr>
        <dsp:cNvPr id="0" name=""/>
        <dsp:cNvSpPr/>
      </dsp:nvSpPr>
      <dsp:spPr>
        <a:xfrm>
          <a:off x="2345807" y="517006"/>
          <a:ext cx="3536397" cy="3536397"/>
        </a:xfrm>
        <a:prstGeom prst="blockArc">
          <a:avLst>
            <a:gd name="adj1" fmla="val 16200000"/>
            <a:gd name="adj2" fmla="val 19800000"/>
            <a:gd name="adj3" fmla="val 45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5A139-A6C0-458F-AF11-A08BEC96180B}">
      <dsp:nvSpPr>
        <dsp:cNvPr id="0" name=""/>
        <dsp:cNvSpPr/>
      </dsp:nvSpPr>
      <dsp:spPr>
        <a:xfrm>
          <a:off x="3320533" y="1491732"/>
          <a:ext cx="1586945" cy="15869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0" kern="1200" dirty="0" smtClean="0"/>
            <a:t>IDE</a:t>
          </a:r>
          <a:endParaRPr lang="ru-RU" sz="3200" kern="1200" dirty="0"/>
        </a:p>
      </dsp:txBody>
      <dsp:txXfrm>
        <a:off x="3552936" y="1724135"/>
        <a:ext cx="1122139" cy="1122139"/>
      </dsp:txXfrm>
    </dsp:sp>
    <dsp:sp modelId="{07FBA947-CDC6-479E-8DDB-0AE65C2DBB38}">
      <dsp:nvSpPr>
        <dsp:cNvPr id="0" name=""/>
        <dsp:cNvSpPr/>
      </dsp:nvSpPr>
      <dsp:spPr>
        <a:xfrm>
          <a:off x="3558575" y="1566"/>
          <a:ext cx="1110861" cy="1110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dirty="0" smtClean="0"/>
            <a:t>Version Control</a:t>
          </a:r>
          <a:endParaRPr lang="ru-RU" sz="1100" kern="1200" dirty="0"/>
        </a:p>
      </dsp:txBody>
      <dsp:txXfrm>
        <a:off x="3721257" y="164248"/>
        <a:ext cx="785497" cy="785497"/>
      </dsp:txXfrm>
    </dsp:sp>
    <dsp:sp modelId="{73B43D98-AA4D-4A7E-A073-4A9A0142AD83}">
      <dsp:nvSpPr>
        <dsp:cNvPr id="0" name=""/>
        <dsp:cNvSpPr/>
      </dsp:nvSpPr>
      <dsp:spPr>
        <a:xfrm>
          <a:off x="5055246" y="865670"/>
          <a:ext cx="1110861" cy="1110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dirty="0" smtClean="0"/>
            <a:t>Smart Code Completion</a:t>
          </a:r>
          <a:endParaRPr lang="ru-RU" sz="1100" kern="1200" dirty="0"/>
        </a:p>
      </dsp:txBody>
      <dsp:txXfrm>
        <a:off x="5217928" y="1028352"/>
        <a:ext cx="785497" cy="785497"/>
      </dsp:txXfrm>
    </dsp:sp>
    <dsp:sp modelId="{D8E5310F-099E-4A0A-AE94-37F2843ABEDC}">
      <dsp:nvSpPr>
        <dsp:cNvPr id="0" name=""/>
        <dsp:cNvSpPr/>
      </dsp:nvSpPr>
      <dsp:spPr>
        <a:xfrm>
          <a:off x="5055246" y="2593878"/>
          <a:ext cx="1110861" cy="1110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Testing</a:t>
          </a:r>
          <a:endParaRPr lang="ru-RU" sz="1100" kern="1200" dirty="0"/>
        </a:p>
      </dsp:txBody>
      <dsp:txXfrm>
        <a:off x="5217928" y="2756560"/>
        <a:ext cx="785497" cy="785497"/>
      </dsp:txXfrm>
    </dsp:sp>
    <dsp:sp modelId="{3AD464D7-DD52-4104-A06B-0D03CFB86AB5}">
      <dsp:nvSpPr>
        <dsp:cNvPr id="0" name=""/>
        <dsp:cNvSpPr/>
      </dsp:nvSpPr>
      <dsp:spPr>
        <a:xfrm>
          <a:off x="3558575" y="3457982"/>
          <a:ext cx="1110861" cy="1110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dirty="0" smtClean="0"/>
            <a:t>Debugging</a:t>
          </a:r>
          <a:endParaRPr lang="ru-RU" sz="1100" kern="1200" dirty="0"/>
        </a:p>
      </dsp:txBody>
      <dsp:txXfrm>
        <a:off x="3721257" y="3620664"/>
        <a:ext cx="785497" cy="785497"/>
      </dsp:txXfrm>
    </dsp:sp>
    <dsp:sp modelId="{00189263-3224-4E30-8ACF-23B47AEF8EF4}">
      <dsp:nvSpPr>
        <dsp:cNvPr id="0" name=""/>
        <dsp:cNvSpPr/>
      </dsp:nvSpPr>
      <dsp:spPr>
        <a:xfrm>
          <a:off x="2061903" y="2593878"/>
          <a:ext cx="1110861" cy="1110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Refactoring</a:t>
          </a:r>
          <a:endParaRPr lang="ru-RU" sz="1100" kern="1200" dirty="0"/>
        </a:p>
      </dsp:txBody>
      <dsp:txXfrm>
        <a:off x="2224585" y="2756560"/>
        <a:ext cx="785497" cy="785497"/>
      </dsp:txXfrm>
    </dsp:sp>
    <dsp:sp modelId="{82095191-54FE-4CF1-9D00-DCD5A00E4B69}">
      <dsp:nvSpPr>
        <dsp:cNvPr id="0" name=""/>
        <dsp:cNvSpPr/>
      </dsp:nvSpPr>
      <dsp:spPr>
        <a:xfrm>
          <a:off x="2061903" y="865670"/>
          <a:ext cx="1110861" cy="1110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Inspections &amp;</a:t>
          </a:r>
        </a:p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Profiling</a:t>
          </a:r>
          <a:endParaRPr lang="ru-RU" sz="1100" kern="1200" dirty="0"/>
        </a:p>
      </dsp:txBody>
      <dsp:txXfrm>
        <a:off x="2224585" y="1028352"/>
        <a:ext cx="785497" cy="7854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81C34-AB8E-43A1-A0A0-9CEF38BF47D7}">
      <dsp:nvSpPr>
        <dsp:cNvPr id="0" name=""/>
        <dsp:cNvSpPr/>
      </dsp:nvSpPr>
      <dsp:spPr>
        <a:xfrm>
          <a:off x="2261618" y="273082"/>
          <a:ext cx="3839145" cy="3839145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Quality</a:t>
          </a:r>
          <a:endParaRPr lang="ru-RU" sz="1500" kern="1200" dirty="0"/>
        </a:p>
      </dsp:txBody>
      <dsp:txXfrm>
        <a:off x="4229637" y="846668"/>
        <a:ext cx="1302567" cy="891230"/>
      </dsp:txXfrm>
    </dsp:sp>
    <dsp:sp modelId="{656B7E38-C358-41E2-9723-D0C85C5210B7}">
      <dsp:nvSpPr>
        <dsp:cNvPr id="0" name=""/>
        <dsp:cNvSpPr/>
      </dsp:nvSpPr>
      <dsp:spPr>
        <a:xfrm>
          <a:off x="2127248" y="458183"/>
          <a:ext cx="3839145" cy="3839145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Design</a:t>
          </a:r>
          <a:endParaRPr lang="ru-RU" sz="1500" kern="1200" dirty="0"/>
        </a:p>
      </dsp:txBody>
      <dsp:txXfrm>
        <a:off x="4636403" y="2194939"/>
        <a:ext cx="1142602" cy="964356"/>
      </dsp:txXfrm>
    </dsp:sp>
    <dsp:sp modelId="{F75306B2-4759-4349-800A-9DB63E4CCB87}">
      <dsp:nvSpPr>
        <dsp:cNvPr id="0" name=""/>
        <dsp:cNvSpPr/>
      </dsp:nvSpPr>
      <dsp:spPr>
        <a:xfrm>
          <a:off x="2127248" y="458183"/>
          <a:ext cx="3839145" cy="3839145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Maintainability</a:t>
          </a:r>
          <a:endParaRPr lang="ru-RU" sz="1500" kern="1200" dirty="0"/>
        </a:p>
      </dsp:txBody>
      <dsp:txXfrm>
        <a:off x="3361259" y="3337542"/>
        <a:ext cx="1371123" cy="822673"/>
      </dsp:txXfrm>
    </dsp:sp>
    <dsp:sp modelId="{85C6F664-6830-4A49-8461-BAE2849891CC}">
      <dsp:nvSpPr>
        <dsp:cNvPr id="0" name=""/>
        <dsp:cNvSpPr/>
      </dsp:nvSpPr>
      <dsp:spPr>
        <a:xfrm>
          <a:off x="2127248" y="458183"/>
          <a:ext cx="3839145" cy="3839145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Testability</a:t>
          </a:r>
          <a:endParaRPr lang="ru-RU" sz="1500" kern="1200" dirty="0"/>
        </a:p>
      </dsp:txBody>
      <dsp:txXfrm>
        <a:off x="2310064" y="2194939"/>
        <a:ext cx="1142602" cy="964356"/>
      </dsp:txXfrm>
    </dsp:sp>
    <dsp:sp modelId="{9320264C-31FC-4060-8DF5-9FCE17BDB3E9}">
      <dsp:nvSpPr>
        <dsp:cNvPr id="0" name=""/>
        <dsp:cNvSpPr/>
      </dsp:nvSpPr>
      <dsp:spPr>
        <a:xfrm>
          <a:off x="2127248" y="458183"/>
          <a:ext cx="3839145" cy="3839145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Mentoring</a:t>
          </a:r>
          <a:endParaRPr lang="ru-RU" sz="1500" kern="1200" dirty="0"/>
        </a:p>
      </dsp:txBody>
      <dsp:txXfrm>
        <a:off x="2687123" y="1043196"/>
        <a:ext cx="1302567" cy="8912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D3AC6-0124-4EA6-830C-85359F2292AF}">
      <dsp:nvSpPr>
        <dsp:cNvPr id="0" name=""/>
        <dsp:cNvSpPr/>
      </dsp:nvSpPr>
      <dsp:spPr>
        <a:xfrm>
          <a:off x="5121" y="561565"/>
          <a:ext cx="2627499" cy="1050999"/>
        </a:xfrm>
        <a:prstGeom prst="chevron">
          <a:avLst/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Unit testing</a:t>
          </a:r>
          <a:endParaRPr lang="ru-RU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30621" y="561565"/>
        <a:ext cx="1576500" cy="1050999"/>
      </dsp:txXfrm>
    </dsp:sp>
    <dsp:sp modelId="{D7B7A760-FD0E-4809-99D7-796DDCC96E95}">
      <dsp:nvSpPr>
        <dsp:cNvPr id="0" name=""/>
        <dsp:cNvSpPr/>
      </dsp:nvSpPr>
      <dsp:spPr>
        <a:xfrm>
          <a:off x="2291046" y="650900"/>
          <a:ext cx="2180824" cy="8723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Automated</a:t>
          </a:r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(code-based)</a:t>
          </a:r>
          <a:endParaRPr lang="ru-RU" sz="1200" kern="1200" dirty="0"/>
        </a:p>
      </dsp:txBody>
      <dsp:txXfrm>
        <a:off x="2727211" y="650900"/>
        <a:ext cx="1308495" cy="872329"/>
      </dsp:txXfrm>
    </dsp:sp>
    <dsp:sp modelId="{F969F15B-C0E0-42DE-A95F-38163B852438}">
      <dsp:nvSpPr>
        <dsp:cNvPr id="0" name=""/>
        <dsp:cNvSpPr/>
      </dsp:nvSpPr>
      <dsp:spPr>
        <a:xfrm>
          <a:off x="4150789" y="650900"/>
          <a:ext cx="2180824" cy="8723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/>
            <a:t>Engineering team</a:t>
          </a:r>
          <a:endParaRPr lang="ru-RU" sz="1200" kern="1200" dirty="0"/>
        </a:p>
      </dsp:txBody>
      <dsp:txXfrm>
        <a:off x="4586954" y="650900"/>
        <a:ext cx="1308495" cy="872329"/>
      </dsp:txXfrm>
    </dsp:sp>
    <dsp:sp modelId="{4A2099EA-8342-486C-9178-2E3A98B9D4E2}">
      <dsp:nvSpPr>
        <dsp:cNvPr id="0" name=""/>
        <dsp:cNvSpPr/>
      </dsp:nvSpPr>
      <dsp:spPr>
        <a:xfrm>
          <a:off x="6042065" y="650900"/>
          <a:ext cx="2180824" cy="8723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/>
            <a:t>Smallest pieces of system in isolated environment</a:t>
          </a:r>
          <a:endParaRPr lang="ru-RU" sz="1200" kern="1200" dirty="0"/>
        </a:p>
      </dsp:txBody>
      <dsp:txXfrm>
        <a:off x="6478230" y="650900"/>
        <a:ext cx="1308495" cy="872329"/>
      </dsp:txXfrm>
    </dsp:sp>
    <dsp:sp modelId="{D9685DF2-A71F-4EAE-BABD-F04711D82C64}">
      <dsp:nvSpPr>
        <dsp:cNvPr id="0" name=""/>
        <dsp:cNvSpPr/>
      </dsp:nvSpPr>
      <dsp:spPr>
        <a:xfrm>
          <a:off x="5121" y="1759705"/>
          <a:ext cx="2627499" cy="1050999"/>
        </a:xfrm>
        <a:prstGeom prst="chevron">
          <a:avLst/>
        </a:prstGeom>
        <a:solidFill>
          <a:schemeClr val="accent4"/>
        </a:solidFill>
        <a:ln w="25400" cap="flat" cmpd="sng" algn="ctr">
          <a:solidFill>
            <a:schemeClr val="accent4">
              <a:shade val="50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Integration testing</a:t>
          </a:r>
          <a:endParaRPr lang="ru-RU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30621" y="1759705"/>
        <a:ext cx="1576500" cy="1050999"/>
      </dsp:txXfrm>
    </dsp:sp>
    <dsp:sp modelId="{DCA43F4F-1FAE-4AD4-9D4D-3BD7A29134CD}">
      <dsp:nvSpPr>
        <dsp:cNvPr id="0" name=""/>
        <dsp:cNvSpPr/>
      </dsp:nvSpPr>
      <dsp:spPr>
        <a:xfrm>
          <a:off x="2291046" y="1849040"/>
          <a:ext cx="2180824" cy="8723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/>
            <a:t>Mostly automated</a:t>
          </a:r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/>
            <a:t>(using internal API)</a:t>
          </a:r>
          <a:endParaRPr lang="ru-RU" sz="1200" kern="1200" dirty="0"/>
        </a:p>
      </dsp:txBody>
      <dsp:txXfrm>
        <a:off x="2727211" y="1849040"/>
        <a:ext cx="1308495" cy="872329"/>
      </dsp:txXfrm>
    </dsp:sp>
    <dsp:sp modelId="{3837088E-5C60-4995-95AC-6B3A77F344C2}">
      <dsp:nvSpPr>
        <dsp:cNvPr id="0" name=""/>
        <dsp:cNvSpPr/>
      </dsp:nvSpPr>
      <dsp:spPr>
        <a:xfrm>
          <a:off x="4166555" y="1849040"/>
          <a:ext cx="2180824" cy="8723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/>
            <a:t>Quality Assurance team</a:t>
          </a:r>
          <a:endParaRPr lang="ru-RU" sz="1200" kern="1200" dirty="0"/>
        </a:p>
      </dsp:txBody>
      <dsp:txXfrm>
        <a:off x="4602720" y="1849040"/>
        <a:ext cx="1308495" cy="872329"/>
      </dsp:txXfrm>
    </dsp:sp>
    <dsp:sp modelId="{50ABA00B-B429-48F3-981F-F027B067C31A}">
      <dsp:nvSpPr>
        <dsp:cNvPr id="0" name=""/>
        <dsp:cNvSpPr/>
      </dsp:nvSpPr>
      <dsp:spPr>
        <a:xfrm>
          <a:off x="6042065" y="1849040"/>
          <a:ext cx="2180824" cy="8723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/>
            <a:t>Set of comp-s works together according to technical specs</a:t>
          </a:r>
          <a:endParaRPr lang="ru-RU" sz="1200" kern="1200" dirty="0"/>
        </a:p>
      </dsp:txBody>
      <dsp:txXfrm>
        <a:off x="6478230" y="1849040"/>
        <a:ext cx="1308495" cy="872329"/>
      </dsp:txXfrm>
    </dsp:sp>
    <dsp:sp modelId="{5132BE52-DB86-4219-91B0-B847B473C3F8}">
      <dsp:nvSpPr>
        <dsp:cNvPr id="0" name=""/>
        <dsp:cNvSpPr/>
      </dsp:nvSpPr>
      <dsp:spPr>
        <a:xfrm>
          <a:off x="5121" y="2957845"/>
          <a:ext cx="2627499" cy="1050999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System testing</a:t>
          </a:r>
          <a:endParaRPr lang="ru-RU" sz="20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30621" y="2957845"/>
        <a:ext cx="1576500" cy="1050999"/>
      </dsp:txXfrm>
    </dsp:sp>
    <dsp:sp modelId="{69A68AD4-5868-4BF2-99F5-744B6D0CCEA2}">
      <dsp:nvSpPr>
        <dsp:cNvPr id="0" name=""/>
        <dsp:cNvSpPr/>
      </dsp:nvSpPr>
      <dsp:spPr>
        <a:xfrm>
          <a:off x="2291046" y="3047180"/>
          <a:ext cx="2180824" cy="8723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Manual &amp; automated</a:t>
          </a:r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(end-user scenarios)</a:t>
          </a:r>
          <a:endParaRPr lang="ru-RU" sz="1200" kern="1200" dirty="0"/>
        </a:p>
      </dsp:txBody>
      <dsp:txXfrm>
        <a:off x="2727211" y="3047180"/>
        <a:ext cx="1308495" cy="872329"/>
      </dsp:txXfrm>
    </dsp:sp>
    <dsp:sp modelId="{FEDD7139-5B8E-43F6-8A57-A46C7D51DE0D}">
      <dsp:nvSpPr>
        <dsp:cNvPr id="0" name=""/>
        <dsp:cNvSpPr/>
      </dsp:nvSpPr>
      <dsp:spPr>
        <a:xfrm>
          <a:off x="4166555" y="3047180"/>
          <a:ext cx="2180824" cy="8723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/>
            <a:t>Validation team</a:t>
          </a:r>
          <a:endParaRPr lang="ru-RU" sz="1200" kern="1200" dirty="0"/>
        </a:p>
      </dsp:txBody>
      <dsp:txXfrm>
        <a:off x="4602720" y="3047180"/>
        <a:ext cx="1308495" cy="872329"/>
      </dsp:txXfrm>
    </dsp:sp>
    <dsp:sp modelId="{047F5147-07B2-4AE3-AF09-AFA7F69C5157}">
      <dsp:nvSpPr>
        <dsp:cNvPr id="0" name=""/>
        <dsp:cNvSpPr/>
      </dsp:nvSpPr>
      <dsp:spPr>
        <a:xfrm>
          <a:off x="6042065" y="3047180"/>
          <a:ext cx="2180824" cy="87232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baseline="0" dirty="0" smtClean="0"/>
            <a:t>Entire system works  in a production-like environment</a:t>
          </a:r>
          <a:endParaRPr lang="ru-RU" sz="1200" kern="1200" dirty="0"/>
        </a:p>
      </dsp:txBody>
      <dsp:txXfrm>
        <a:off x="6478230" y="3047180"/>
        <a:ext cx="1308495" cy="8723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44ABD-4456-4256-BD77-CBA51BCA172D}">
      <dsp:nvSpPr>
        <dsp:cNvPr id="0" name=""/>
        <dsp:cNvSpPr/>
      </dsp:nvSpPr>
      <dsp:spPr>
        <a:xfrm>
          <a:off x="2742882" y="57130"/>
          <a:ext cx="2742246" cy="27422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/>
            <a:t>Application Code</a:t>
          </a:r>
          <a:endParaRPr lang="ru-RU" sz="3000" kern="1200" dirty="0"/>
        </a:p>
      </dsp:txBody>
      <dsp:txXfrm>
        <a:off x="3108515" y="537023"/>
        <a:ext cx="2010980" cy="1234010"/>
      </dsp:txXfrm>
    </dsp:sp>
    <dsp:sp modelId="{30F3F083-4D85-44D1-A594-F080002D623F}">
      <dsp:nvSpPr>
        <dsp:cNvPr id="0" name=""/>
        <dsp:cNvSpPr/>
      </dsp:nvSpPr>
      <dsp:spPr>
        <a:xfrm>
          <a:off x="3732376" y="1771034"/>
          <a:ext cx="2742246" cy="27422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/>
            <a:t>Unit Test(s) Code</a:t>
          </a:r>
          <a:endParaRPr lang="ru-RU" sz="3000" kern="1200" dirty="0"/>
        </a:p>
      </dsp:txBody>
      <dsp:txXfrm>
        <a:off x="4571047" y="2479447"/>
        <a:ext cx="1645347" cy="1508235"/>
      </dsp:txXfrm>
    </dsp:sp>
    <dsp:sp modelId="{4F326274-BE90-48CB-9C69-321D6A72F00A}">
      <dsp:nvSpPr>
        <dsp:cNvPr id="0" name=""/>
        <dsp:cNvSpPr/>
      </dsp:nvSpPr>
      <dsp:spPr>
        <a:xfrm>
          <a:off x="1753388" y="1771034"/>
          <a:ext cx="2742246" cy="274224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/>
            <a:t>Test Runner</a:t>
          </a:r>
          <a:endParaRPr lang="ru-RU" sz="3000" kern="1200" dirty="0"/>
        </a:p>
      </dsp:txBody>
      <dsp:txXfrm>
        <a:off x="2011616" y="2479447"/>
        <a:ext cx="1645347" cy="1508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6309C-4823-4111-9E31-50FEC2049480}">
      <dsp:nvSpPr>
        <dsp:cNvPr id="0" name=""/>
        <dsp:cNvSpPr/>
      </dsp:nvSpPr>
      <dsp:spPr>
        <a:xfrm>
          <a:off x="-5167279" y="-791510"/>
          <a:ext cx="6153432" cy="6153432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430CB-F94D-4246-B35E-CD56158BE65A}">
      <dsp:nvSpPr>
        <dsp:cNvPr id="0" name=""/>
        <dsp:cNvSpPr/>
      </dsp:nvSpPr>
      <dsp:spPr>
        <a:xfrm>
          <a:off x="431333" y="285559"/>
          <a:ext cx="7733493" cy="5714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616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/>
            <a:t>Consistent</a:t>
          </a:r>
          <a:endParaRPr lang="ru-RU" sz="2800" kern="1200" dirty="0"/>
        </a:p>
      </dsp:txBody>
      <dsp:txXfrm>
        <a:off x="431333" y="285559"/>
        <a:ext cx="7733493" cy="571484"/>
      </dsp:txXfrm>
    </dsp:sp>
    <dsp:sp modelId="{4D81D190-9958-4F15-BE91-4487947CE17E}">
      <dsp:nvSpPr>
        <dsp:cNvPr id="0" name=""/>
        <dsp:cNvSpPr/>
      </dsp:nvSpPr>
      <dsp:spPr>
        <a:xfrm>
          <a:off x="74156" y="214123"/>
          <a:ext cx="714355" cy="7143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50ACE-75F3-4333-AD4D-D01879E23B56}">
      <dsp:nvSpPr>
        <dsp:cNvPr id="0" name=""/>
        <dsp:cNvSpPr/>
      </dsp:nvSpPr>
      <dsp:spPr>
        <a:xfrm>
          <a:off x="840842" y="1142511"/>
          <a:ext cx="7323984" cy="5714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616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/>
            <a:t>Atomic</a:t>
          </a:r>
          <a:endParaRPr lang="ru-RU" sz="2800" kern="1200" dirty="0"/>
        </a:p>
      </dsp:txBody>
      <dsp:txXfrm>
        <a:off x="840842" y="1142511"/>
        <a:ext cx="7323984" cy="571484"/>
      </dsp:txXfrm>
    </dsp:sp>
    <dsp:sp modelId="{5B006B82-FCAE-404C-B5D0-B4DEF106675B}">
      <dsp:nvSpPr>
        <dsp:cNvPr id="0" name=""/>
        <dsp:cNvSpPr/>
      </dsp:nvSpPr>
      <dsp:spPr>
        <a:xfrm>
          <a:off x="483664" y="1071075"/>
          <a:ext cx="714355" cy="7143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2587F-8B3A-414F-AA91-D45181C6CE5A}">
      <dsp:nvSpPr>
        <dsp:cNvPr id="0" name=""/>
        <dsp:cNvSpPr/>
      </dsp:nvSpPr>
      <dsp:spPr>
        <a:xfrm>
          <a:off x="966528" y="1999463"/>
          <a:ext cx="7198298" cy="5714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616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/>
            <a:t>Obvious</a:t>
          </a:r>
          <a:endParaRPr lang="ru-RU" sz="2800" kern="1200" dirty="0"/>
        </a:p>
      </dsp:txBody>
      <dsp:txXfrm>
        <a:off x="966528" y="1999463"/>
        <a:ext cx="7198298" cy="571484"/>
      </dsp:txXfrm>
    </dsp:sp>
    <dsp:sp modelId="{481621E8-8F85-4AE6-96C0-A8497936DC93}">
      <dsp:nvSpPr>
        <dsp:cNvPr id="0" name=""/>
        <dsp:cNvSpPr/>
      </dsp:nvSpPr>
      <dsp:spPr>
        <a:xfrm>
          <a:off x="609351" y="1928027"/>
          <a:ext cx="714355" cy="7143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BCEDF-87B1-4E4A-849A-6E8E1E4B947E}">
      <dsp:nvSpPr>
        <dsp:cNvPr id="0" name=""/>
        <dsp:cNvSpPr/>
      </dsp:nvSpPr>
      <dsp:spPr>
        <a:xfrm>
          <a:off x="840842" y="2856415"/>
          <a:ext cx="7323984" cy="5714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616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/>
            <a:t>Single Responsibility</a:t>
          </a:r>
          <a:endParaRPr lang="ru-RU" sz="2800" kern="1200" dirty="0"/>
        </a:p>
      </dsp:txBody>
      <dsp:txXfrm>
        <a:off x="840842" y="2856415"/>
        <a:ext cx="7323984" cy="571484"/>
      </dsp:txXfrm>
    </dsp:sp>
    <dsp:sp modelId="{C56164C7-CC78-4B95-B981-E97541223D47}">
      <dsp:nvSpPr>
        <dsp:cNvPr id="0" name=""/>
        <dsp:cNvSpPr/>
      </dsp:nvSpPr>
      <dsp:spPr>
        <a:xfrm>
          <a:off x="483664" y="2784979"/>
          <a:ext cx="714355" cy="7143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B2852-8B98-470D-AE3B-A49BC67AF495}">
      <dsp:nvSpPr>
        <dsp:cNvPr id="0" name=""/>
        <dsp:cNvSpPr/>
      </dsp:nvSpPr>
      <dsp:spPr>
        <a:xfrm>
          <a:off x="431333" y="3713367"/>
          <a:ext cx="7733493" cy="5714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616" tIns="71120" rIns="71120" bIns="7112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/>
            <a:t>Isolated (dependency injection)</a:t>
          </a:r>
          <a:endParaRPr lang="ru-RU" sz="2800" kern="1200" dirty="0"/>
        </a:p>
      </dsp:txBody>
      <dsp:txXfrm>
        <a:off x="431333" y="3713367"/>
        <a:ext cx="7733493" cy="571484"/>
      </dsp:txXfrm>
    </dsp:sp>
    <dsp:sp modelId="{4D0B9EFB-BDC1-4EB8-89EF-7D6D21A7A598}">
      <dsp:nvSpPr>
        <dsp:cNvPr id="0" name=""/>
        <dsp:cNvSpPr/>
      </dsp:nvSpPr>
      <dsp:spPr>
        <a:xfrm>
          <a:off x="74156" y="3641932"/>
          <a:ext cx="714355" cy="71435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16F4B-D1F7-4E9B-8986-3C5468D6AC82}">
      <dsp:nvSpPr>
        <dsp:cNvPr id="0" name=""/>
        <dsp:cNvSpPr/>
      </dsp:nvSpPr>
      <dsp:spPr>
        <a:xfrm>
          <a:off x="1828800" y="0"/>
          <a:ext cx="4570411" cy="45704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dirty="0" smtClean="0"/>
            <a:t>Deploy</a:t>
          </a:r>
          <a:endParaRPr lang="ru-RU" sz="2100" kern="1200" dirty="0"/>
        </a:p>
      </dsp:txBody>
      <dsp:txXfrm>
        <a:off x="3475062" y="228520"/>
        <a:ext cx="1277886" cy="685561"/>
      </dsp:txXfrm>
    </dsp:sp>
    <dsp:sp modelId="{14416E01-B859-4213-ABC7-A1D46269E2AF}">
      <dsp:nvSpPr>
        <dsp:cNvPr id="0" name=""/>
        <dsp:cNvSpPr/>
      </dsp:nvSpPr>
      <dsp:spPr>
        <a:xfrm>
          <a:off x="2285841" y="914082"/>
          <a:ext cx="3656328" cy="36563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dirty="0" smtClean="0"/>
            <a:t>Test</a:t>
          </a:r>
          <a:endParaRPr lang="ru-RU" sz="2100" kern="1200" dirty="0"/>
        </a:p>
      </dsp:txBody>
      <dsp:txXfrm>
        <a:off x="3475062" y="1133461"/>
        <a:ext cx="1277886" cy="658139"/>
      </dsp:txXfrm>
    </dsp:sp>
    <dsp:sp modelId="{29E5970D-6FB2-4A7C-9FC2-0059D36D6C64}">
      <dsp:nvSpPr>
        <dsp:cNvPr id="0" name=""/>
        <dsp:cNvSpPr/>
      </dsp:nvSpPr>
      <dsp:spPr>
        <a:xfrm>
          <a:off x="2742882" y="1828164"/>
          <a:ext cx="2742246" cy="27422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dirty="0" smtClean="0"/>
            <a:t>Build</a:t>
          </a:r>
          <a:endParaRPr lang="ru-RU" sz="2100" kern="1200" dirty="0"/>
        </a:p>
      </dsp:txBody>
      <dsp:txXfrm>
        <a:off x="3475062" y="2033832"/>
        <a:ext cx="1277886" cy="617005"/>
      </dsp:txXfrm>
    </dsp:sp>
    <dsp:sp modelId="{101CBB7F-CE5C-4BFF-8284-B9A5541CB926}">
      <dsp:nvSpPr>
        <dsp:cNvPr id="0" name=""/>
        <dsp:cNvSpPr/>
      </dsp:nvSpPr>
      <dsp:spPr>
        <a:xfrm>
          <a:off x="3199923" y="2742246"/>
          <a:ext cx="1828164" cy="18281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kern="1200" dirty="0" smtClean="0"/>
            <a:t>Code</a:t>
          </a:r>
          <a:endParaRPr lang="ru-RU" sz="2100" kern="1200" dirty="0"/>
        </a:p>
      </dsp:txBody>
      <dsp:txXfrm>
        <a:off x="3467652" y="3199287"/>
        <a:ext cx="1292707" cy="914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 panose="020B06040202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 panose="020B0604020203020204" pitchFamily="34" charset="0"/>
              </a:rPr>
              <a:pPr/>
              <a:t>3/24/2016</a:t>
            </a:fld>
            <a:endParaRPr lang="en-US" dirty="0">
              <a:latin typeface="Intel Clear" panose="020B06040202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 panose="020B06040202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 panose="020B0604020203020204" pitchFamily="34" charset="0"/>
              </a:rPr>
              <a:pPr/>
              <a:t>‹#›</a:t>
            </a:fld>
            <a:endParaRPr lang="en-US" dirty="0">
              <a:latin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 panose="020B06040202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 panose="020B0604020203020204" pitchFamily="34" charset="0"/>
              </a:defRPr>
            </a:lvl1pPr>
          </a:lstStyle>
          <a:p>
            <a:fld id="{ED7FC5FE-6F0D-D34A-8EE6-C95B4F5F4DC8}" type="datetimeFigureOut">
              <a:rPr lang="en-US" smtClean="0"/>
              <a:pPr/>
              <a:t>3/24/2016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 panose="020B06040202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 panose="020B0604020203020204" pitchFamily="34" charset="0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 panose="020B0604020203020204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 panose="020B0604020203020204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 panose="020B0604020203020204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 panose="020B0604020203020204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 panose="020B0604020203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6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  <a:r>
              <a:rPr lang="en-US" baseline="0" dirty="0" smtClean="0"/>
              <a:t> should be ensured on all stages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02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82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on proactive approaches -&gt;</a:t>
            </a:r>
            <a:r>
              <a:rPr lang="en-US" baseline="0" dirty="0" smtClean="0"/>
              <a:t> unit testing first of all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35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89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Consistency – no</a:t>
            </a:r>
            <a:r>
              <a:rPr lang="en-US" baseline="0" dirty="0" smtClean="0"/>
              <a:t> changes in code = the same result</a:t>
            </a:r>
          </a:p>
          <a:p>
            <a:r>
              <a:rPr lang="en-US" baseline="0" dirty="0" smtClean="0"/>
              <a:t>Atomic – no dependencies between tests</a:t>
            </a:r>
          </a:p>
          <a:p>
            <a:r>
              <a:rPr lang="en-US" dirty="0" smtClean="0"/>
              <a:t>Obvious – as simple as</a:t>
            </a:r>
            <a:r>
              <a:rPr lang="en-US" baseline="0" dirty="0" smtClean="0"/>
              <a:t> possible and informative</a:t>
            </a:r>
          </a:p>
          <a:p>
            <a:r>
              <a:rPr lang="en-US" baseline="0" dirty="0" smtClean="0"/>
              <a:t>Single Responsibility – one behavior = one test</a:t>
            </a:r>
          </a:p>
          <a:p>
            <a:r>
              <a:rPr lang="en-US" baseline="0" dirty="0" smtClean="0"/>
              <a:t>Isolation – no test methods in production code (dependency injection + mocks)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38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Productization</a:t>
            </a:r>
            <a:r>
              <a:rPr lang="en-US" baseline="0" dirty="0" smtClean="0"/>
              <a:t> -&gt; customers receive not code, but product (package). Need to ensure repeatability for product builds… Also need to have daily build for internal testing needs. + deployment process (may be complex, including pre-production, etc.)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9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19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АНКЕТЫ!!!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4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2961596"/>
            <a:ext cx="8212886" cy="1470025"/>
          </a:xfrm>
        </p:spPr>
        <p:txBody>
          <a:bodyPr lIns="0" rIns="0" anchor="b" anchorCtr="0">
            <a:noAutofit/>
          </a:bodyPr>
          <a:lstStyle>
            <a:lvl1pPr>
              <a:defRPr sz="3600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36pt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4651630"/>
            <a:ext cx="6330212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chemeClr val="bg1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16pt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pic>
        <p:nvPicPr>
          <p:cNvPr id="1027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91" y="5394579"/>
            <a:ext cx="1892808" cy="146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.psf\Home\Desktop\IntelLookInsideCLEAR_WHT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2" y="2023454"/>
            <a:ext cx="2049636" cy="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7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DD5F-8032-48B3-8711-939833D21819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66" y="2606672"/>
            <a:ext cx="2497257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63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3140900"/>
            <a:ext cx="8212886" cy="1470025"/>
          </a:xfrm>
        </p:spPr>
        <p:txBody>
          <a:bodyPr lIns="0" rIns="0" anchor="b" anchorCtr="0">
            <a:noAutofit/>
          </a:bodyPr>
          <a:lstStyle>
            <a:lvl1pPr>
              <a:defRPr sz="3600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36pt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4830934"/>
            <a:ext cx="6330212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rgbClr val="FFDA00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16pt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sp>
        <p:nvSpPr>
          <p:cNvPr id="5" name="Freeform 4"/>
          <p:cNvSpPr/>
          <p:nvPr userDrawn="1"/>
        </p:nvSpPr>
        <p:spPr>
          <a:xfrm>
            <a:off x="-10368" y="0"/>
            <a:ext cx="9158557" cy="911412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8557" h="911412">
                <a:moveTo>
                  <a:pt x="522" y="0"/>
                </a:moveTo>
                <a:cubicBezTo>
                  <a:pt x="-1968" y="301314"/>
                  <a:pt x="5386" y="609241"/>
                  <a:pt x="2896" y="910555"/>
                </a:cubicBezTo>
                <a:lnTo>
                  <a:pt x="5396661" y="911412"/>
                </a:lnTo>
                <a:lnTo>
                  <a:pt x="5912132" y="597647"/>
                </a:lnTo>
                <a:lnTo>
                  <a:pt x="9154366" y="595274"/>
                </a:lnTo>
                <a:cubicBezTo>
                  <a:pt x="9156856" y="393568"/>
                  <a:pt x="9156067" y="201706"/>
                  <a:pt x="9158557" y="0"/>
                </a:cubicBezTo>
                <a:lnTo>
                  <a:pt x="52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3" y="1813263"/>
            <a:ext cx="1220881" cy="80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813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4" y="1601789"/>
            <a:ext cx="8228012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  <a:lvl2pPr>
              <a:defRPr sz="2200"/>
            </a:lvl2pPr>
            <a:lvl3pPr>
              <a:defRPr sz="2200"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err="1" smtClean="0"/>
              <a:t>22pt</a:t>
            </a:r>
            <a:r>
              <a:rPr lang="en-US" dirty="0" smtClean="0"/>
              <a:t> Intel Clear body text</a:t>
            </a:r>
          </a:p>
          <a:p>
            <a:pPr lvl="1"/>
            <a:r>
              <a:rPr lang="en-US" dirty="0" err="1" smtClean="0"/>
              <a:t>22pt</a:t>
            </a:r>
            <a:r>
              <a:rPr lang="en-US" dirty="0" smtClean="0"/>
              <a:t> Intel Clear large bullet one</a:t>
            </a:r>
          </a:p>
          <a:p>
            <a:pPr lvl="2"/>
            <a:r>
              <a:rPr lang="en-US" dirty="0" err="1" smtClean="0"/>
              <a:t>22pt</a:t>
            </a:r>
            <a:r>
              <a:rPr lang="en-US" dirty="0" smtClean="0"/>
              <a:t> Intel Clear sub-bullet</a:t>
            </a:r>
          </a:p>
          <a:p>
            <a:pPr lvl="3"/>
            <a:r>
              <a:rPr lang="en-US" dirty="0" err="1" smtClean="0"/>
              <a:t>16pt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C5CF-FAB2-4AD4-ADFE-84C6CA330A29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36pt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4" y="1601789"/>
            <a:ext cx="8228012" cy="4570411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lvl1pPr>
            <a:lvl2pPr>
              <a:defRPr lang="en-US" sz="1800" kern="1200" baseline="0" dirty="0" err="1" smtClean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 err="1" smtClean="0"/>
              <a:t>22pt</a:t>
            </a:r>
            <a:r>
              <a:rPr lang="en-US" dirty="0" smtClean="0"/>
              <a:t> Intel Clear body text</a:t>
            </a:r>
          </a:p>
          <a:p>
            <a:pPr lvl="1"/>
            <a:r>
              <a:rPr lang="en-US" dirty="0" err="1" smtClean="0"/>
              <a:t>18pt</a:t>
            </a:r>
            <a:r>
              <a:rPr lang="en-US" dirty="0" smtClean="0"/>
              <a:t> Intel Clear bullet one</a:t>
            </a:r>
          </a:p>
          <a:p>
            <a:pPr marL="571500" lvl="2" indent="-228600" algn="l" defTabSz="457200" rtl="0" eaLnBrk="1" latinLnBrk="0" hangingPunct="1">
              <a:spcBef>
                <a:spcPts val="800"/>
              </a:spcBef>
              <a:buFont typeface="Wingdings" charset="2"/>
              <a:buChar char="§"/>
            </a:pPr>
            <a:r>
              <a:rPr lang="en-US" dirty="0" err="1" smtClean="0"/>
              <a:t>18pt</a:t>
            </a:r>
            <a:r>
              <a:rPr lang="en-US" dirty="0" smtClean="0"/>
              <a:t> Intel Clear sub-bullet</a:t>
            </a:r>
          </a:p>
          <a:p>
            <a:pPr lvl="3"/>
            <a:r>
              <a:rPr lang="en-US" dirty="0" err="1" smtClean="0"/>
              <a:t>16pt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5CE9-8C95-4134-8914-4004EA7D8F4E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36pt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45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442278"/>
            <a:ext cx="8228012" cy="1143000"/>
          </a:xfrm>
        </p:spPr>
        <p:txBody>
          <a:bodyPr/>
          <a:lstStyle/>
          <a:p>
            <a:r>
              <a:rPr lang="en-US" dirty="0" err="1" smtClean="0"/>
              <a:t>36pt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E9F33-69A6-4FC8-BB2F-10BCA1A069B2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1788"/>
            <a:ext cx="4005264" cy="4570412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err="1" smtClean="0"/>
              <a:t>22pt</a:t>
            </a:r>
            <a:r>
              <a:rPr lang="en-US" dirty="0" smtClean="0"/>
              <a:t>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err="1" smtClean="0"/>
              <a:t>18pt</a:t>
            </a:r>
            <a:r>
              <a:rPr lang="en-US" dirty="0" smtClean="0"/>
              <a:t> Intel Clear bullet one</a:t>
            </a:r>
          </a:p>
          <a:p>
            <a:pPr lvl="2"/>
            <a:r>
              <a:rPr lang="en-US" dirty="0" err="1" smtClean="0"/>
              <a:t>16pt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601788"/>
            <a:ext cx="4005264" cy="4570412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600" dirty="0" smtClean="0"/>
            </a:lvl3pPr>
            <a:lvl4pPr>
              <a:defRPr lang="en-US" sz="1400" dirty="0" smtClean="0"/>
            </a:lvl4pPr>
            <a:lvl5pPr>
              <a:defRPr lang="en-US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err="1" smtClean="0"/>
              <a:t>22pt</a:t>
            </a:r>
            <a:r>
              <a:rPr lang="en-US" dirty="0" smtClean="0"/>
              <a:t>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err="1" smtClean="0"/>
              <a:t>18pt</a:t>
            </a:r>
            <a:r>
              <a:rPr lang="en-US" dirty="0" smtClean="0"/>
              <a:t> Intel Clear bullet one</a:t>
            </a:r>
          </a:p>
          <a:p>
            <a:pPr lvl="2"/>
            <a:r>
              <a:rPr lang="en-US" dirty="0" err="1" smtClean="0"/>
              <a:t>16pt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442278"/>
            <a:ext cx="8228012" cy="114300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600" b="0" i="0" u="none" strike="noStrike" baseline="0" smtClean="0"/>
            </a:lvl1pPr>
          </a:lstStyle>
          <a:p>
            <a:r>
              <a:rPr lang="en-US" dirty="0" err="1" smtClean="0"/>
              <a:t>36pt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2" y="1601789"/>
            <a:ext cx="8228013" cy="4570411"/>
          </a:xfrm>
        </p:spPr>
        <p:txBody>
          <a:bodyPr anchor="ctr" anchorCtr="0"/>
          <a:lstStyle>
            <a:lvl1pPr marL="204788" indent="-204788">
              <a:defRPr sz="4800" baseline="0">
                <a:solidFill>
                  <a:schemeClr val="accent2"/>
                </a:solidFill>
                <a:latin typeface="+mj-lt"/>
                <a:cs typeface="Intel Clear Light" panose="020B0404020203020204" pitchFamily="34" charset="0"/>
              </a:defRPr>
            </a:lvl1pPr>
            <a:lvl2pPr marL="417513" indent="-225425">
              <a:buFont typeface="Lucida Grande"/>
              <a:buChar char="−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 dirty="0" smtClean="0"/>
              <a:t>“</a:t>
            </a:r>
            <a:r>
              <a:rPr lang="en-US" dirty="0" err="1" smtClean="0"/>
              <a:t>48pt</a:t>
            </a:r>
            <a:r>
              <a:rPr lang="en-US" dirty="0" smtClean="0"/>
              <a:t> Intel Clear Light Text”</a:t>
            </a:r>
          </a:p>
          <a:p>
            <a:pPr lvl="1"/>
            <a:r>
              <a:rPr lang="en-US" dirty="0" err="1" smtClean="0"/>
              <a:t>16pt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7497-7E3E-4ADF-892D-FC0135624DB3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59448"/>
            <a:ext cx="7772400" cy="1362075"/>
          </a:xfrm>
        </p:spPr>
        <p:txBody>
          <a:bodyPr anchor="b" anchorCtr="0">
            <a:noAutofit/>
          </a:bodyPr>
          <a:lstStyle>
            <a:lvl1pPr algn="l">
              <a:defRPr sz="3600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36pt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670233"/>
            <a:ext cx="77724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16pt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.psf\Home\Desktop\NewIntelFooterWHT4x3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" y="6400800"/>
            <a:ext cx="9144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59448"/>
            <a:ext cx="7772400" cy="1362075"/>
          </a:xfrm>
        </p:spPr>
        <p:txBody>
          <a:bodyPr anchor="b" anchorCtr="0">
            <a:noAutofit/>
          </a:bodyPr>
          <a:lstStyle>
            <a:lvl1pPr algn="l">
              <a:defRPr sz="36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36pt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670233"/>
            <a:ext cx="77724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16pt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62578" y="6696955"/>
            <a:ext cx="8681421" cy="153036"/>
          </a:xfrm>
          <a:prstGeom prst="rect">
            <a:avLst/>
          </a:prstGeom>
        </p:spPr>
        <p:txBody>
          <a:bodyPr lIns="0" rIns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Neo Sans Inte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Copyright</a:t>
            </a:r>
            <a:r>
              <a:rPr lang="en-US" sz="700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7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©  2014, Intel Corporation. All rights reserved. *Other names and brands may be claimed as the property of others.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Rounded Rectangle 9">
            <a:hlinkClick r:id="" action="ppaction://customshow?id=0&amp;return=true"/>
          </p:cNvPr>
          <p:cNvSpPr/>
          <p:nvPr userDrawn="1"/>
        </p:nvSpPr>
        <p:spPr>
          <a:xfrm>
            <a:off x="6642734" y="6717508"/>
            <a:ext cx="1011332" cy="1181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Optimization Notice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442278"/>
            <a:ext cx="8228012" cy="988746"/>
          </a:xfrm>
        </p:spPr>
        <p:txBody>
          <a:bodyPr/>
          <a:lstStyle/>
          <a:p>
            <a:r>
              <a:rPr lang="en-US" dirty="0" err="1" smtClean="0"/>
              <a:t>36pt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62366"/>
            <a:ext cx="2133600" cy="365125"/>
          </a:xfrm>
        </p:spPr>
        <p:txBody>
          <a:bodyPr/>
          <a:lstStyle/>
          <a:p>
            <a:fld id="{F9F0C782-EE6C-4537-B408-DBF46874B40D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442277"/>
            <a:ext cx="8229600" cy="1143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36pt Intel Clear Light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601789"/>
            <a:ext cx="8228012" cy="4570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err="1" smtClean="0"/>
              <a:t>22pt</a:t>
            </a:r>
            <a:r>
              <a:rPr lang="en-US" dirty="0" smtClean="0"/>
              <a:t> Intel Clear body text</a:t>
            </a:r>
          </a:p>
          <a:p>
            <a:pPr lvl="1"/>
            <a:r>
              <a:rPr lang="en-US" dirty="0" err="1" smtClean="0"/>
              <a:t>18pt</a:t>
            </a:r>
            <a:r>
              <a:rPr lang="en-US" dirty="0" smtClean="0"/>
              <a:t> Intel Clear bullet one</a:t>
            </a:r>
          </a:p>
          <a:p>
            <a:pPr lvl="2"/>
            <a:r>
              <a:rPr lang="en-US" dirty="0" err="1" smtClean="0"/>
              <a:t>18pt</a:t>
            </a:r>
            <a:r>
              <a:rPr lang="en-US" dirty="0" smtClean="0"/>
              <a:t> Intel Clear sub-bullet</a:t>
            </a:r>
          </a:p>
          <a:p>
            <a:pPr lvl="3"/>
            <a:r>
              <a:rPr lang="en-US" dirty="0" err="1" smtClean="0"/>
              <a:t>16pt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9E47B56-43A9-484D-B3BD-4A3EB2EAD7EF}" type="datetime1">
              <a:rPr lang="en-US" smtClean="0"/>
              <a:t>3/24/2016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Intel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3844" y="6456190"/>
            <a:ext cx="43210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0" name="Picture 2" descr="\\.psf\Home\Desktop\NewIntelFooter.png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462578" y="6696955"/>
            <a:ext cx="8681421" cy="153036"/>
          </a:xfrm>
          <a:prstGeom prst="rect">
            <a:avLst/>
          </a:prstGeom>
        </p:spPr>
        <p:txBody>
          <a:bodyPr lIns="0" rIns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Neo Sans Inte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Copyright</a:t>
            </a:r>
            <a:r>
              <a:rPr lang="en-US" sz="700" baseline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 </a:t>
            </a:r>
            <a:r>
              <a:rPr lang="en-US" sz="70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©  2015, Intel Corporation. All rights reserved. *Other names and brands may be claimed as the property of others.</a:t>
            </a:r>
            <a:endParaRPr lang="en-US" sz="70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9" name="Rounded Rectangle 8">
            <a:hlinkClick r:id="" action="ppaction://customshow?id=0&amp;return=true"/>
          </p:cNvPr>
          <p:cNvSpPr/>
          <p:nvPr userDrawn="1"/>
        </p:nvSpPr>
        <p:spPr>
          <a:xfrm>
            <a:off x="6642734" y="6717508"/>
            <a:ext cx="1011332" cy="1181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Optimization Notice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71" r:id="rId4"/>
    <p:sldLayoutId id="2147483652" r:id="rId5"/>
    <p:sldLayoutId id="2147483660" r:id="rId6"/>
    <p:sldLayoutId id="2147483672" r:id="rId7"/>
    <p:sldLayoutId id="2147483651" r:id="rId8"/>
    <p:sldLayoutId id="2147483654" r:id="rId9"/>
    <p:sldLayoutId id="2147483655" r:id="rId10"/>
    <p:sldLayoutId id="214748366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22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8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739" y="2961596"/>
            <a:ext cx="8212886" cy="1470025"/>
          </a:xfrm>
        </p:spPr>
        <p:txBody>
          <a:bodyPr anchor="ctr"/>
          <a:lstStyle/>
          <a:p>
            <a:r>
              <a:rPr lang="en-US" dirty="0" smtClean="0"/>
              <a:t>Software Quality: Engineering Practices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5613" y="4651630"/>
            <a:ext cx="6330212" cy="1387220"/>
          </a:xfrm>
        </p:spPr>
        <p:txBody>
          <a:bodyPr/>
          <a:lstStyle/>
          <a:p>
            <a:r>
              <a:rPr lang="en-US" dirty="0" smtClean="0"/>
              <a:t>Alexander Botsiev</a:t>
            </a:r>
          </a:p>
          <a:p>
            <a:r>
              <a:rPr lang="en-US" dirty="0" smtClean="0"/>
              <a:t>March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5244" y="1616817"/>
            <a:ext cx="8550337" cy="4570411"/>
          </a:xfrm>
        </p:spPr>
        <p:txBody>
          <a:bodyPr/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test_num_mul_1(self):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(multiply(2, 2),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test_str_1(self):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(multiply('a', 3),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'aaa'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test_input_1(self):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assertRaises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(TypeError, multiply,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'a', 'b'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– Test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3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– Test Runner</a:t>
            </a: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70" y="1244657"/>
            <a:ext cx="7382700" cy="50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8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remove(file_name):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os.path.exists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(file_name):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(file_name)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Mocks (Application)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39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3" y="1601789"/>
            <a:ext cx="8316679" cy="4570411"/>
          </a:xfrm>
        </p:spPr>
        <p:txBody>
          <a:bodyPr/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mock.patch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('my_remove.os.path.exists')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test_remove(self, mock_exists):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with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mock.patch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('my_remove.os.remove') as mock_remove: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test_path = r'C:\remove_me_please.txt'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mock_exists.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return_value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my_remove.remove(test_path)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self.assertFalse(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mock_remove.called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'Remove unexpectedly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called')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mock_exists.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return_value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my_remove.remove(test_path)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mock_remove.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assert_called_with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(test_path)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– Mocks (Test)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7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810820"/>
              </p:ext>
            </p:extLst>
          </p:nvPr>
        </p:nvGraphicFramePr>
        <p:xfrm>
          <a:off x="455614" y="1601789"/>
          <a:ext cx="8228012" cy="4570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Fundamentals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4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295486"/>
              </p:ext>
            </p:extLst>
          </p:nvPr>
        </p:nvGraphicFramePr>
        <p:xfrm>
          <a:off x="455614" y="1601789"/>
          <a:ext cx="8228012" cy="4570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 (CI)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91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Development Process</a:t>
            </a:r>
            <a:endParaRPr lang="ru-RU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50" y="4464079"/>
            <a:ext cx="8702401" cy="1137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38" y="2039728"/>
            <a:ext cx="6381113" cy="36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– Change Management</a:t>
            </a:r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1987497"/>
            <a:ext cx="8229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– Build Chains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5" y="1957137"/>
            <a:ext cx="8497403" cy="355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0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– Test Results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46" y="1717913"/>
            <a:ext cx="8043333" cy="38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237453"/>
              </p:ext>
            </p:extLst>
          </p:nvPr>
        </p:nvGraphicFramePr>
        <p:xfrm>
          <a:off x="455614" y="1601789"/>
          <a:ext cx="8228012" cy="4570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Life Cycle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989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 – Test History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96" y="1295399"/>
            <a:ext cx="88011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159448"/>
            <a:ext cx="8228012" cy="1362075"/>
          </a:xfrm>
        </p:spPr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47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463074"/>
              </p:ext>
            </p:extLst>
          </p:nvPr>
        </p:nvGraphicFramePr>
        <p:xfrm>
          <a:off x="455614" y="1601789"/>
          <a:ext cx="8228012" cy="4570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Development Environment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75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JetBrains* PyCharm* IDE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56" y="1181418"/>
            <a:ext cx="6779926" cy="50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6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Debugging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90" y="1431024"/>
            <a:ext cx="8503457" cy="42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026876"/>
              </p:ext>
            </p:extLst>
          </p:nvPr>
        </p:nvGraphicFramePr>
        <p:xfrm>
          <a:off x="455614" y="1601789"/>
          <a:ext cx="8228012" cy="4570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Inspections and Review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47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934574"/>
              </p:ext>
            </p:extLst>
          </p:nvPr>
        </p:nvGraphicFramePr>
        <p:xfrm>
          <a:off x="455613" y="1350217"/>
          <a:ext cx="8228012" cy="4570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Testing Types Definition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15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9CD3AC6-0124-4EA6-830C-85359F2292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B7A760-FD0E-4809-99D7-796DDCC96E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969F15B-C0E0-42DE-A95F-38163B8524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2099EA-8342-486C-9178-2E3A98B9D4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9685DF2-A71F-4EAE-BABD-F04711D82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CA43F4F-1FAE-4AD4-9D4D-3BD7A29134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837088E-5C60-4995-95AC-6B3A77F344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0ABA00B-B429-48F3-981F-F027B067C3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132BE52-DB86-4219-91B0-B847B473C3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9A68AD4-5868-4BF2-99F5-744B6D0CCE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EDD7139-5B8E-43F6-8A57-A46C7D51D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47F5147-07B2-4AE3-AF09-AFA7F69C51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262255"/>
              </p:ext>
            </p:extLst>
          </p:nvPr>
        </p:nvGraphicFramePr>
        <p:xfrm>
          <a:off x="455614" y="1601789"/>
          <a:ext cx="8228012" cy="4570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r>
              <a:rPr lang="ru-RU" dirty="0" smtClean="0"/>
              <a:t> - </a:t>
            </a:r>
            <a:r>
              <a:rPr lang="en-US" dirty="0" smtClean="0"/>
              <a:t>Concept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38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multiply(a, b):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* b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– Application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7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_PPT_LgtTmplt_Stndrd_CLEAR_011414">
  <a:themeElements>
    <a:clrScheme name="Intel Clear Jan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ClearPPT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441</Words>
  <Application>Microsoft Office PowerPoint</Application>
  <PresentationFormat>On-screen Show (4:3)</PresentationFormat>
  <Paragraphs>136</Paragraphs>
  <Slides>22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</vt:lpstr>
      <vt:lpstr>Courier New</vt:lpstr>
      <vt:lpstr>Intel Clear</vt:lpstr>
      <vt:lpstr>Intel Clear Light</vt:lpstr>
      <vt:lpstr>Lucida Grande</vt:lpstr>
      <vt:lpstr>Wingdings</vt:lpstr>
      <vt:lpstr>intel_PPT_LgtTmplt_Stndrd_CLEAR_011414</vt:lpstr>
      <vt:lpstr>Software Quality: Engineering Practices</vt:lpstr>
      <vt:lpstr>Software Development Life Cycle</vt:lpstr>
      <vt:lpstr>Integrated Development Environment</vt:lpstr>
      <vt:lpstr>JetBrains* PyCharm* IDE</vt:lpstr>
      <vt:lpstr>Inline Debugging</vt:lpstr>
      <vt:lpstr>Code Inspections and Review</vt:lpstr>
      <vt:lpstr>Major Testing Types Definition</vt:lpstr>
      <vt:lpstr>Unit Testing - Concept</vt:lpstr>
      <vt:lpstr>Unit Testing – Application Code</vt:lpstr>
      <vt:lpstr>Unit Testing – Test Code</vt:lpstr>
      <vt:lpstr>Unit Testing – Test Runner</vt:lpstr>
      <vt:lpstr>Unit Testing – Mocks (Application)</vt:lpstr>
      <vt:lpstr>Unit Testing – Mocks (Test)</vt:lpstr>
      <vt:lpstr>Unit Testing Fundamentals</vt:lpstr>
      <vt:lpstr>Continuous Integration (CI)</vt:lpstr>
      <vt:lpstr>CI Development Process</vt:lpstr>
      <vt:lpstr>CI – Change Management</vt:lpstr>
      <vt:lpstr>CI – Build Chains</vt:lpstr>
      <vt:lpstr>CI – Test Results</vt:lpstr>
      <vt:lpstr>CI – Test History</vt:lpstr>
      <vt:lpstr>Q&amp;A</vt:lpstr>
      <vt:lpstr>PowerPoint Presentation</vt:lpstr>
      <vt:lpstr>Opt Notice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Quality: Engineering Practices</dc:title>
  <dc:creator/>
  <cp:keywords>CTPClassification=CTP_PUBLIC:VisualMarkings=</cp:keywords>
  <cp:lastModifiedBy/>
  <cp:revision>1</cp:revision>
  <dcterms:created xsi:type="dcterms:W3CDTF">2014-04-08T16:37:22Z</dcterms:created>
  <dcterms:modified xsi:type="dcterms:W3CDTF">2016-03-24T14:48:21Z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47f99479-e082-4d91-9ee8-ccfbc88847cf</vt:lpwstr>
  </property>
  <property fmtid="{D5CDD505-2E9C-101B-9397-08002B2CF9AE}" pid="3" name="CTP_BU">
    <vt:lpwstr>NA</vt:lpwstr>
  </property>
  <property fmtid="{D5CDD505-2E9C-101B-9397-08002B2CF9AE}" pid="4" name="CTP_TimeStamp">
    <vt:lpwstr>2016-03-24 14:48:20Z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