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7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0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8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0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0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91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16A6-0502-43BD-9C20-865F0F31B286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16E2-B0D2-418F-BC16-D7774ECDF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rial Black" panose="020B0A04020102020204" pitchFamily="34" charset="0"/>
              </a:rPr>
              <a:t>MySQL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MySQL est un système de gestion de bases de données relationnelles. Il est distribué sous une double licence GPL et propriétaire.</a:t>
            </a:r>
          </a:p>
        </p:txBody>
      </p:sp>
    </p:spTree>
    <p:extLst>
      <p:ext uri="{BB962C8B-B14F-4D97-AF65-F5344CB8AC3E}">
        <p14:creationId xmlns:p14="http://schemas.microsoft.com/office/powerpoint/2010/main" val="86593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latin typeface="Arial Black" panose="020B0A04020102020204" pitchFamily="34" charset="0"/>
              </a:rPr>
              <a:t>Les fonctionnalités principales de MySQL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Ecrit en C et C++.</a:t>
            </a:r>
          </a:p>
          <a:p>
            <a:r>
              <a:rPr lang="fr-FR" dirty="0"/>
              <a:t>Testé sur un large éventail de compilateurs différents.</a:t>
            </a:r>
          </a:p>
          <a:p>
            <a:r>
              <a:rPr lang="fr-FR" dirty="0"/>
              <a:t>Fonctionne sur de nombreuses plates-formes. ...</a:t>
            </a:r>
          </a:p>
          <a:p>
            <a:r>
              <a:rPr lang="fr-FR" dirty="0"/>
              <a:t>Utilise GNU </a:t>
            </a:r>
            <a:r>
              <a:rPr lang="fr-FR" dirty="0" err="1"/>
              <a:t>Automake</a:t>
            </a:r>
            <a:r>
              <a:rPr lang="fr-FR" dirty="0"/>
              <a:t>, </a:t>
            </a:r>
            <a:r>
              <a:rPr lang="fr-FR" dirty="0" err="1"/>
              <a:t>Autoconf</a:t>
            </a:r>
            <a:r>
              <a:rPr lang="fr-FR" dirty="0"/>
              <a:t> et </a:t>
            </a:r>
            <a:r>
              <a:rPr lang="fr-FR" dirty="0" err="1"/>
              <a:t>Libtool</a:t>
            </a:r>
            <a:r>
              <a:rPr lang="fr-FR" dirty="0"/>
              <a:t> pour une meilleure portabilité.</a:t>
            </a:r>
          </a:p>
          <a:p>
            <a:r>
              <a:rPr lang="fr-FR" dirty="0"/>
              <a:t>Dispose d'API pour C, C++, Eiffel, Java, Perl, PHP, Python, Ruby et </a:t>
            </a:r>
            <a:r>
              <a:rPr lang="fr-FR" dirty="0" err="1"/>
              <a:t>Tcl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21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 Black" panose="020B0A04020102020204" pitchFamily="34" charset="0"/>
              </a:rPr>
              <a:t>                 </a:t>
            </a:r>
            <a:r>
              <a:rPr lang="fr-FR" dirty="0" err="1" smtClean="0">
                <a:latin typeface="Arial Black" panose="020B0A04020102020204" pitchFamily="34" charset="0"/>
              </a:rPr>
              <a:t>PostgreSQL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PostgreSQL</a:t>
            </a:r>
            <a:r>
              <a:rPr lang="fr-FR" dirty="0"/>
              <a:t> est un système de gestion de base de données relationnelle et objet. C'est un outil libre disponible selon les termes d'une licence de type BSD. Ce système est comparable à d'autres systèmes de gestion de base de données, qu'ils soient libres, ou propriétaires.</a:t>
            </a:r>
          </a:p>
        </p:txBody>
      </p:sp>
    </p:spTree>
    <p:extLst>
      <p:ext uri="{BB962C8B-B14F-4D97-AF65-F5344CB8AC3E}">
        <p14:creationId xmlns:p14="http://schemas.microsoft.com/office/powerpoint/2010/main" val="39853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257" y="2173528"/>
            <a:ext cx="10746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smtClean="0">
                <a:latin typeface="Arial Black" panose="020B0A04020102020204" pitchFamily="34" charset="0"/>
              </a:rPr>
              <a:t>Fonctionnalités </a:t>
            </a:r>
            <a:r>
              <a:rPr lang="fr-FR" sz="5400" dirty="0" err="1" smtClean="0">
                <a:latin typeface="Arial Black" panose="020B0A04020102020204" pitchFamily="34" charset="0"/>
              </a:rPr>
              <a:t>PostgreSQL</a:t>
            </a:r>
            <a:endParaRPr lang="fr-F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Compatibilité très complète avec les standards SQL 92 et 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Règles.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Triggers.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Procédures stockées.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Séquences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Jointures externes.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Requêtes imbriquées.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Transactions imbriquées.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Intégrité référentielle (</a:t>
            </a:r>
            <a:r>
              <a:rPr lang="fr-FR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foreign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keys).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Support pour les requêtes de type UNION, UNION ALL et EXCEPT.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Index partiels et indexes sur les fonctions.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Sauvegardes à chaud, complètes ou incrémentales.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Restaurations complètes ou partielles.</a:t>
            </a: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3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 Black" panose="020B0A04020102020204" pitchFamily="34" charset="0"/>
              </a:rPr>
              <a:t>SQL SERVER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Microsoft SQL Server est un système de gestion de base de données en langage SQL incorporant entre autres un SGBDR développé et commercialisé par la société Microsoft.</a:t>
            </a:r>
          </a:p>
        </p:txBody>
      </p:sp>
    </p:spTree>
    <p:extLst>
      <p:ext uri="{BB962C8B-B14F-4D97-AF65-F5344CB8AC3E}">
        <p14:creationId xmlns:p14="http://schemas.microsoft.com/office/powerpoint/2010/main" val="290965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rial Black" panose="020B0A04020102020204" pitchFamily="34" charset="0"/>
              </a:rPr>
              <a:t>Fonctionnalités </a:t>
            </a:r>
            <a:r>
              <a:rPr lang="fr-FR" dirty="0">
                <a:latin typeface="Arial Black" panose="020B0A04020102020204" pitchFamily="34" charset="0"/>
              </a:rPr>
              <a:t>SQL SERVER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Optimisation de stockage des bases de données volumineuses (tables et indexes partitionnées, compression de données, …). Prise en charge des données géographiques. Gestion de la haute disponibilité. Ordonnanceur intégré (</a:t>
            </a:r>
            <a:r>
              <a:rPr lang="fr-FR" b="1" dirty="0"/>
              <a:t>SQL</a:t>
            </a:r>
            <a:r>
              <a:rPr lang="fr-FR" dirty="0"/>
              <a:t> Agent).</a:t>
            </a:r>
          </a:p>
        </p:txBody>
      </p:sp>
    </p:spTree>
    <p:extLst>
      <p:ext uri="{BB962C8B-B14F-4D97-AF65-F5344CB8AC3E}">
        <p14:creationId xmlns:p14="http://schemas.microsoft.com/office/powerpoint/2010/main" val="413836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 Black" panose="020B0A04020102020204" pitchFamily="34" charset="0"/>
              </a:rPr>
              <a:t>Une comparaison entre MySQL et </a:t>
            </a:r>
            <a:r>
              <a:rPr lang="fr-FR" dirty="0" err="1" smtClean="0">
                <a:latin typeface="Arial Black" panose="020B0A04020102020204" pitchFamily="34" charset="0"/>
              </a:rPr>
              <a:t>PostgreSQL</a:t>
            </a:r>
            <a:r>
              <a:rPr lang="fr-FR" dirty="0" smtClean="0">
                <a:latin typeface="Arial Black" panose="020B0A04020102020204" pitchFamily="34" charset="0"/>
              </a:rPr>
              <a:t> et  SQL SERVER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MySQL</a:t>
            </a:r>
            <a:r>
              <a:rPr lang="fr-FR" dirty="0"/>
              <a:t> est réputé pour sa facilité d'utilisation et sa rapidité, alors que </a:t>
            </a:r>
            <a:r>
              <a:rPr lang="fr-FR" b="1" dirty="0" err="1"/>
              <a:t>PostgreSQL</a:t>
            </a:r>
            <a:r>
              <a:rPr lang="fr-FR" dirty="0"/>
              <a:t> propose de nombreuses fonctionnalités plus avancées, c'est la raison pour laquelle </a:t>
            </a:r>
            <a:r>
              <a:rPr lang="fr-FR" b="1" dirty="0" err="1"/>
              <a:t>PostgreSQL</a:t>
            </a:r>
            <a:r>
              <a:rPr lang="fr-FR" dirty="0"/>
              <a:t> est souvent décrit comme une version open-source d'Oracle.</a:t>
            </a:r>
          </a:p>
        </p:txBody>
      </p:sp>
    </p:spTree>
    <p:extLst>
      <p:ext uri="{BB962C8B-B14F-4D97-AF65-F5344CB8AC3E}">
        <p14:creationId xmlns:p14="http://schemas.microsoft.com/office/powerpoint/2010/main" val="2699322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286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Thème Office</vt:lpstr>
      <vt:lpstr>MySQL</vt:lpstr>
      <vt:lpstr>Les fonctionnalités principales de MySQL </vt:lpstr>
      <vt:lpstr>                 PostgreSQL</vt:lpstr>
      <vt:lpstr>Présentation PowerPoint</vt:lpstr>
      <vt:lpstr>Présentation PowerPoint</vt:lpstr>
      <vt:lpstr>SQL SERVER</vt:lpstr>
      <vt:lpstr>Fonctionnalités SQL SERVER</vt:lpstr>
      <vt:lpstr>Une comparaison entre MySQL et PostgreSQL et  SQL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USER</dc:creator>
  <cp:lastModifiedBy>USER</cp:lastModifiedBy>
  <cp:revision>3</cp:revision>
  <dcterms:created xsi:type="dcterms:W3CDTF">2022-06-05T22:25:24Z</dcterms:created>
  <dcterms:modified xsi:type="dcterms:W3CDTF">2022-06-05T22:37:18Z</dcterms:modified>
</cp:coreProperties>
</file>