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p:restoredTop sz="94719"/>
  </p:normalViewPr>
  <p:slideViewPr>
    <p:cSldViewPr snapToGrid="0">
      <p:cViewPr varScale="1">
        <p:scale>
          <a:sx n="152" d="100"/>
          <a:sy n="152" d="100"/>
        </p:scale>
        <p:origin x="9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p:txBody>
          <a:bodyPr/>
          <a:lstStyle/>
          <a:p>
            <a:r>
              <a:rPr lang="en-US"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p:txBody>
          <a:bodyPr>
            <a:normAutofit lnSpcReduction="10000"/>
          </a:bodyPr>
          <a:lstStyle/>
          <a:p>
            <a:r>
              <a:rPr lang="en-US" dirty="0"/>
              <a:t>Group Members: Ryan Lund, Hamid Nazari, Cristian Guerrero, Lu Ye, Joseph Gonzalez and Stephanie Patrica </a:t>
            </a:r>
            <a:r>
              <a:rPr lang="en-US" dirty="0" err="1"/>
              <a:t>Anshell</a:t>
            </a:r>
            <a:endParaRPr lang="en-US" dirty="0"/>
          </a:p>
          <a:p>
            <a:endParaRPr lang="en-US" dirty="0"/>
          </a:p>
          <a:p>
            <a:r>
              <a:rPr lang="en-US" dirty="0"/>
              <a:t>11-16-2023</a:t>
            </a: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933978" y="1446152"/>
            <a:ext cx="6258022" cy="3739166"/>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2"/>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3"/>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with delinquencies and the unemployment rate.</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865377"/>
            <a:ext cx="4726729" cy="4311586"/>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4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4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400" dirty="0"/>
              <a:t>This branch describes the relationship between several variables in the model: a higher Fed Funds rate could make the Household debt to Income ratio higher indicating a higher load of debt. 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Finally, Consumer Confidence could be a leading or lagging indicator for increased credit card charge off risk in the model. </a:t>
            </a:r>
          </a:p>
          <a:p>
            <a:pPr marL="285750" indent="-228600">
              <a:lnSpc>
                <a:spcPct val="90000"/>
              </a:lnSpc>
              <a:spcAft>
                <a:spcPts val="600"/>
              </a:spcAft>
              <a:buFont typeface="Arial" panose="020B0604020202020204" pitchFamily="34" charset="0"/>
              <a:buChar char="•"/>
            </a:pPr>
            <a:endParaRPr lang="en-US" sz="10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a:t>
            </a:r>
          </a:p>
          <a:p>
            <a:pPr marL="285750" indent="-228600">
              <a:lnSpc>
                <a:spcPct val="90000"/>
              </a:lnSpc>
              <a:spcAft>
                <a:spcPts val="600"/>
              </a:spcAft>
              <a:buFont typeface="Arial" panose="020B0604020202020204" pitchFamily="34" charset="0"/>
              <a:buChar char="•"/>
            </a:pPr>
            <a:r>
              <a:rPr lang="en-US" sz="1400" dirty="0"/>
              <a:t>For example, the credit cards group reported a 92.9% accuracy score and had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while the C&amp;I group had the lowest at 74.5%.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800986" y="1188088"/>
            <a:ext cx="4747547" cy="4510168"/>
          </a:xfrm>
          <a:prstGeom prst="rect">
            <a:avLst/>
          </a:prstGeom>
        </p:spPr>
      </p:pic>
    </p:spTree>
    <p:extLst>
      <p:ext uri="{BB962C8B-B14F-4D97-AF65-F5344CB8AC3E}">
        <p14:creationId xmlns:p14="http://schemas.microsoft.com/office/powerpoint/2010/main" val="165062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880</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6</cp:revision>
  <dcterms:created xsi:type="dcterms:W3CDTF">2023-11-14T18:23:13Z</dcterms:created>
  <dcterms:modified xsi:type="dcterms:W3CDTF">2023-11-14T21:12:46Z</dcterms:modified>
</cp:coreProperties>
</file>