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Sans Pro Light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Viga"/>
      <p:regular r:id="rId22"/>
    </p:embeddedFont>
    <p:embeddedFont>
      <p:font typeface="Righteous"/>
      <p:regular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09B76D-CC26-40C1-A28C-AEED98194F01}">
  <a:tblStyle styleId="{9609B76D-CC26-40C1-A28C-AEED98194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Viga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ighteou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SourceSansProLight-bold.fntdata"/><Relationship Id="rId14" Type="http://schemas.openxmlformats.org/officeDocument/2006/relationships/font" Target="fonts/SourceSansProLight-regular.fntdata"/><Relationship Id="rId17" Type="http://schemas.openxmlformats.org/officeDocument/2006/relationships/font" Target="fonts/SourceSansProLight-boldItalic.fntdata"/><Relationship Id="rId16" Type="http://schemas.openxmlformats.org/officeDocument/2006/relationships/font" Target="fonts/SourceSansProLight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2cdec2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2cdec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0f96600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0f96600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2cdec2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2cdec2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2cdec2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2cdec2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012df1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012df1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60d39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60d39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19045" y="1262125"/>
            <a:ext cx="51000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31645" y="3135574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23749" y="2524125"/>
            <a:ext cx="38412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3747325" y="362275"/>
            <a:ext cx="477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 flipH="1">
            <a:off x="495450" y="807000"/>
            <a:ext cx="4171800" cy="177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ctrTitle"/>
          </p:nvPr>
        </p:nvSpPr>
        <p:spPr>
          <a:xfrm>
            <a:off x="1133095" y="540000"/>
            <a:ext cx="442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1133095" y="996121"/>
            <a:ext cx="217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6325293" y="766103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265500" y="5283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265500" y="20982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/>
        </p:nvSpPr>
        <p:spPr>
          <a:xfrm>
            <a:off x="788100" y="3741971"/>
            <a:ext cx="3000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 flipH="1">
            <a:off x="1150241" y="1425825"/>
            <a:ext cx="25398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 flipH="1">
            <a:off x="1150241" y="3132985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1222681" y="146732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1435425" y="2369166"/>
            <a:ext cx="1433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ctrTitle"/>
          </p:nvPr>
        </p:nvSpPr>
        <p:spPr>
          <a:xfrm>
            <a:off x="3162019" y="146392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3" type="subTitle"/>
          </p:nvPr>
        </p:nvSpPr>
        <p:spPr>
          <a:xfrm>
            <a:off x="3374758" y="2369158"/>
            <a:ext cx="1433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4" type="ctrTitle"/>
          </p:nvPr>
        </p:nvSpPr>
        <p:spPr>
          <a:xfrm>
            <a:off x="5101369" y="146395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5" type="subTitle"/>
          </p:nvPr>
        </p:nvSpPr>
        <p:spPr>
          <a:xfrm>
            <a:off x="5314103" y="2369169"/>
            <a:ext cx="1433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6" type="ctrTitle"/>
          </p:nvPr>
        </p:nvSpPr>
        <p:spPr>
          <a:xfrm>
            <a:off x="2183756" y="322165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7" type="subTitle"/>
          </p:nvPr>
        </p:nvSpPr>
        <p:spPr>
          <a:xfrm>
            <a:off x="2396525" y="3984442"/>
            <a:ext cx="1433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8" type="ctrTitle"/>
          </p:nvPr>
        </p:nvSpPr>
        <p:spPr>
          <a:xfrm>
            <a:off x="4123094" y="321825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9" type="subTitle"/>
          </p:nvPr>
        </p:nvSpPr>
        <p:spPr>
          <a:xfrm>
            <a:off x="4335856" y="3977807"/>
            <a:ext cx="1433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3" type="ctrTitle"/>
          </p:nvPr>
        </p:nvSpPr>
        <p:spPr>
          <a:xfrm>
            <a:off x="6062444" y="321827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4" type="subTitle"/>
          </p:nvPr>
        </p:nvSpPr>
        <p:spPr>
          <a:xfrm>
            <a:off x="6275304" y="3977818"/>
            <a:ext cx="1433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5" type="title"/>
          </p:nvPr>
        </p:nvSpPr>
        <p:spPr>
          <a:xfrm>
            <a:off x="3661700" y="362275"/>
            <a:ext cx="4856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1240076" y="142922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040274" y="1890700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ctrTitle"/>
          </p:nvPr>
        </p:nvSpPr>
        <p:spPr>
          <a:xfrm>
            <a:off x="5997426" y="1427417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5997426" y="1888879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ctrTitle"/>
          </p:nvPr>
        </p:nvSpPr>
        <p:spPr>
          <a:xfrm>
            <a:off x="1325908" y="2573950"/>
            <a:ext cx="1820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1040274" y="3035425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ctrTitle"/>
          </p:nvPr>
        </p:nvSpPr>
        <p:spPr>
          <a:xfrm>
            <a:off x="5997426" y="2572142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5997426" y="3033604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8" type="title"/>
          </p:nvPr>
        </p:nvSpPr>
        <p:spPr>
          <a:xfrm>
            <a:off x="3747325" y="362275"/>
            <a:ext cx="477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8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 flipH="1">
            <a:off x="889500" y="22196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 flipH="1">
            <a:off x="889475" y="3671716"/>
            <a:ext cx="2195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2" type="ctrTitle"/>
          </p:nvPr>
        </p:nvSpPr>
        <p:spPr>
          <a:xfrm flipH="1">
            <a:off x="3441050" y="1686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3" type="subTitle"/>
          </p:nvPr>
        </p:nvSpPr>
        <p:spPr>
          <a:xfrm flipH="1">
            <a:off x="3441050" y="3138316"/>
            <a:ext cx="2195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8"/>
          <p:cNvSpPr txBox="1"/>
          <p:nvPr>
            <p:ph idx="4" type="ctrTitle"/>
          </p:nvPr>
        </p:nvSpPr>
        <p:spPr>
          <a:xfrm flipH="1">
            <a:off x="6071872" y="22196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8"/>
          <p:cNvSpPr txBox="1"/>
          <p:nvPr>
            <p:ph idx="5" type="subTitle"/>
          </p:nvPr>
        </p:nvSpPr>
        <p:spPr>
          <a:xfrm flipH="1">
            <a:off x="6071847" y="3671716"/>
            <a:ext cx="2195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6" type="title"/>
          </p:nvPr>
        </p:nvSpPr>
        <p:spPr>
          <a:xfrm>
            <a:off x="3747325" y="362275"/>
            <a:ext cx="477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9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2" type="ctrTitle"/>
          </p:nvPr>
        </p:nvSpPr>
        <p:spPr>
          <a:xfrm>
            <a:off x="2118752" y="168640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118750" y="2147875"/>
            <a:ext cx="26247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ctrTitle"/>
          </p:nvPr>
        </p:nvSpPr>
        <p:spPr>
          <a:xfrm>
            <a:off x="4907105" y="308717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4907103" y="3548650"/>
            <a:ext cx="26247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808125" y="2064875"/>
            <a:ext cx="442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808125" y="2500825"/>
            <a:ext cx="217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hasCustomPrompt="1" idx="2" type="title"/>
          </p:nvPr>
        </p:nvSpPr>
        <p:spPr>
          <a:xfrm>
            <a:off x="6311846" y="22909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 flipH="1">
            <a:off x="1325250" y="1462675"/>
            <a:ext cx="64935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 flipH="1">
            <a:off x="2923175" y="31606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subTitle"/>
          </p:nvPr>
        </p:nvSpPr>
        <p:spPr>
          <a:xfrm flipH="1">
            <a:off x="3276600" y="2833426"/>
            <a:ext cx="2590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21"/>
          <p:cNvSpPr txBox="1"/>
          <p:nvPr>
            <p:ph hasCustomPrompt="1" type="title"/>
          </p:nvPr>
        </p:nvSpPr>
        <p:spPr>
          <a:xfrm flipH="1">
            <a:off x="1514325" y="2124600"/>
            <a:ext cx="6115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1357850" y="1063025"/>
            <a:ext cx="2790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2"/>
          <p:cNvSpPr txBox="1"/>
          <p:nvPr>
            <p:ph hasCustomPrompt="1" type="title"/>
          </p:nvPr>
        </p:nvSpPr>
        <p:spPr>
          <a:xfrm>
            <a:off x="1357850" y="614175"/>
            <a:ext cx="2790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5050525" y="1063075"/>
            <a:ext cx="2578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hasCustomPrompt="1" idx="3" type="title"/>
          </p:nvPr>
        </p:nvSpPr>
        <p:spPr>
          <a:xfrm>
            <a:off x="4898125" y="614225"/>
            <a:ext cx="2883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idx="4" type="subTitle"/>
          </p:nvPr>
        </p:nvSpPr>
        <p:spPr>
          <a:xfrm>
            <a:off x="3176550" y="3917587"/>
            <a:ext cx="2790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22"/>
          <p:cNvSpPr txBox="1"/>
          <p:nvPr>
            <p:ph hasCustomPrompt="1" idx="5" type="title"/>
          </p:nvPr>
        </p:nvSpPr>
        <p:spPr>
          <a:xfrm>
            <a:off x="3176550" y="3468737"/>
            <a:ext cx="2790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3">
  <p:cSld name="CUSTOM_10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 flipH="1">
            <a:off x="1682001" y="1237207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 flipH="1">
            <a:off x="1682001" y="1698641"/>
            <a:ext cx="2195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3"/>
          <p:cNvSpPr txBox="1"/>
          <p:nvPr>
            <p:ph idx="2" type="ctrTitle"/>
          </p:nvPr>
        </p:nvSpPr>
        <p:spPr>
          <a:xfrm flipH="1">
            <a:off x="5072462" y="1237200"/>
            <a:ext cx="257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 flipH="1">
            <a:off x="5264462" y="1698641"/>
            <a:ext cx="2195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3"/>
          <p:cNvSpPr txBox="1"/>
          <p:nvPr>
            <p:ph idx="4" type="title"/>
          </p:nvPr>
        </p:nvSpPr>
        <p:spPr>
          <a:xfrm>
            <a:off x="3747325" y="362275"/>
            <a:ext cx="477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 flipH="1">
            <a:off x="6180801" y="1989175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 flipH="1">
            <a:off x="6180776" y="245062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ctrTitle"/>
          </p:nvPr>
        </p:nvSpPr>
        <p:spPr>
          <a:xfrm>
            <a:off x="1132516" y="199865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1132541" y="246010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448800" y="3349400"/>
            <a:ext cx="4194300" cy="14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4709825" y="362286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4268550" y="3349400"/>
            <a:ext cx="4194300" cy="14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 flipH="1">
            <a:off x="5440960" y="2833763"/>
            <a:ext cx="25755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 flipH="1">
            <a:off x="3913660" y="1632038"/>
            <a:ext cx="41028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1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808125" y="3378050"/>
            <a:ext cx="442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808125" y="3814000"/>
            <a:ext cx="217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5"/>
          <p:cNvSpPr txBox="1"/>
          <p:nvPr>
            <p:ph hasCustomPrompt="1" idx="2" type="title"/>
          </p:nvPr>
        </p:nvSpPr>
        <p:spPr>
          <a:xfrm>
            <a:off x="6504587" y="3604153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116300" y="1609950"/>
            <a:ext cx="38082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4709825" y="362286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 flipH="1">
            <a:off x="2251763" y="1724075"/>
            <a:ext cx="155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 flipH="1">
            <a:off x="1689788" y="2185525"/>
            <a:ext cx="21591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2" type="ctrTitle"/>
          </p:nvPr>
        </p:nvSpPr>
        <p:spPr>
          <a:xfrm flipH="1">
            <a:off x="5295063" y="1724075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3" type="subTitle"/>
          </p:nvPr>
        </p:nvSpPr>
        <p:spPr>
          <a:xfrm flipH="1">
            <a:off x="5295113" y="2185525"/>
            <a:ext cx="21591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4" type="title"/>
          </p:nvPr>
        </p:nvSpPr>
        <p:spPr>
          <a:xfrm>
            <a:off x="4709825" y="362286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 flipH="1">
            <a:off x="1467505" y="22196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 flipH="1">
            <a:off x="5061704" y="2196286"/>
            <a:ext cx="261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8"/>
          <p:cNvSpPr txBox="1"/>
          <p:nvPr>
            <p:ph idx="2" type="ctrTitle"/>
          </p:nvPr>
        </p:nvSpPr>
        <p:spPr>
          <a:xfrm flipH="1">
            <a:off x="1467496" y="311026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subTitle"/>
          </p:nvPr>
        </p:nvSpPr>
        <p:spPr>
          <a:xfrm flipH="1">
            <a:off x="5061704" y="3085518"/>
            <a:ext cx="261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8"/>
          <p:cNvSpPr txBox="1"/>
          <p:nvPr>
            <p:ph idx="4" type="ctrTitle"/>
          </p:nvPr>
        </p:nvSpPr>
        <p:spPr>
          <a:xfrm flipH="1">
            <a:off x="1467505" y="400339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5" type="subTitle"/>
          </p:nvPr>
        </p:nvSpPr>
        <p:spPr>
          <a:xfrm flipH="1">
            <a:off x="5061704" y="3961290"/>
            <a:ext cx="261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8"/>
          <p:cNvSpPr txBox="1"/>
          <p:nvPr>
            <p:ph idx="6" type="title"/>
          </p:nvPr>
        </p:nvSpPr>
        <p:spPr>
          <a:xfrm>
            <a:off x="4709825" y="362286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747325" y="362275"/>
            <a:ext cx="477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image">
  <p:cSld name="CUSTOM_7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ctrTitle"/>
          </p:nvPr>
        </p:nvSpPr>
        <p:spPr>
          <a:xfrm flipH="1">
            <a:off x="4556025" y="142025"/>
            <a:ext cx="39537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FC8EE"/>
            </a:gs>
            <a:gs pos="74000">
              <a:srgbClr val="B296FF"/>
            </a:gs>
            <a:gs pos="100000">
              <a:srgbClr val="FF66D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●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○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■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●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○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■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●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Char char="○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ource Sans Pro Light"/>
              <a:buChar char="■"/>
              <a:defRPr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/>
          <p:nvPr/>
        </p:nvSpPr>
        <p:spPr>
          <a:xfrm>
            <a:off x="2863657" y="2654166"/>
            <a:ext cx="3848742" cy="94505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COZMO PROJECT </a:t>
            </a:r>
            <a:endParaRPr sz="3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5676800" y="4669450"/>
            <a:ext cx="4100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Andrew, Vincent, Ryan, Luke, Ethan Oh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71646" y="-337554"/>
            <a:ext cx="1234200" cy="1234200"/>
          </a:xfrm>
          <a:prstGeom prst="ellipse">
            <a:avLst/>
          </a:prstGeom>
          <a:gradFill>
            <a:gsLst>
              <a:gs pos="0">
                <a:srgbClr val="9CFDFF">
                  <a:alpha val="83921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6689183" y="4384836"/>
            <a:ext cx="1828800" cy="1828800"/>
          </a:xfrm>
          <a:prstGeom prst="ellipse">
            <a:avLst/>
          </a:prstGeom>
          <a:gradFill>
            <a:gsLst>
              <a:gs pos="0">
                <a:schemeClr val="accent5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927750" y="177775"/>
            <a:ext cx="7288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Overview </a:t>
            </a:r>
            <a:endParaRPr sz="36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25" y="864338"/>
            <a:ext cx="1234200" cy="12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1453325" y="2180600"/>
            <a:ext cx="2725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Planning</a:t>
            </a:r>
            <a:endParaRPr sz="24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513" y="971063"/>
            <a:ext cx="1080024" cy="10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6372975" y="2180600"/>
            <a:ext cx="2145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Tasks </a:t>
            </a:r>
            <a:endParaRPr sz="24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350" y="3097275"/>
            <a:ext cx="1182749" cy="11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1327375" y="4467975"/>
            <a:ext cx="1828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Challenges</a:t>
            </a:r>
            <a:endParaRPr sz="24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7975" y="3097275"/>
            <a:ext cx="1182750" cy="11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6307975" y="4509375"/>
            <a:ext cx="2536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Solutions</a:t>
            </a:r>
            <a:endParaRPr sz="24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605950" y="1797825"/>
            <a:ext cx="1903800" cy="18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025" y="19681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271646" y="-337554"/>
            <a:ext cx="1234200" cy="1234200"/>
          </a:xfrm>
          <a:prstGeom prst="ellipse">
            <a:avLst/>
          </a:prstGeom>
          <a:gradFill>
            <a:gsLst>
              <a:gs pos="0">
                <a:srgbClr val="9CFDFF">
                  <a:alpha val="83921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6689183" y="4384836"/>
            <a:ext cx="1828800" cy="1828800"/>
          </a:xfrm>
          <a:prstGeom prst="ellipse">
            <a:avLst/>
          </a:prstGeom>
          <a:gradFill>
            <a:gsLst>
              <a:gs pos="0">
                <a:schemeClr val="accent5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927750" y="177775"/>
            <a:ext cx="7288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Planning</a:t>
            </a:r>
            <a:endParaRPr sz="36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graphicFrame>
        <p:nvGraphicFramePr>
          <p:cNvPr id="159" name="Google Shape;159;p31"/>
          <p:cNvGraphicFramePr/>
          <p:nvPr/>
        </p:nvGraphicFramePr>
        <p:xfrm>
          <a:off x="4049575" y="120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{9609B76D-CC26-40C1-A28C-AEED98194F01}</a:tableStyleId>
              </a:tblPr>
              <a:tblGrid>
                <a:gridCol w="2413000"/>
                <a:gridCol w="2413000"/>
              </a:tblGrid>
              <a:tr h="5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Name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Date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Ryan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17 Jan to 21 Jan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Andrew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21 Jan to 24 Jan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Vincent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24 Jan to 28 Jan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Ethan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28 Jan to 1 Feb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Luke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1 Feb to 5 Feb</a:t>
                      </a:r>
                      <a:endParaRPr sz="1800">
                        <a:solidFill>
                          <a:srgbClr val="FFFFFF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31"/>
          <p:cNvSpPr/>
          <p:nvPr/>
        </p:nvSpPr>
        <p:spPr>
          <a:xfrm>
            <a:off x="630125" y="1678700"/>
            <a:ext cx="2186100" cy="204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87" y="2013225"/>
            <a:ext cx="1373975" cy="1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271646" y="-337554"/>
            <a:ext cx="1234200" cy="1234200"/>
          </a:xfrm>
          <a:prstGeom prst="ellipse">
            <a:avLst/>
          </a:prstGeom>
          <a:gradFill>
            <a:gsLst>
              <a:gs pos="0">
                <a:srgbClr val="9CFDFF">
                  <a:alpha val="83921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6689183" y="4384836"/>
            <a:ext cx="1828800" cy="1828800"/>
          </a:xfrm>
          <a:prstGeom prst="ellipse">
            <a:avLst/>
          </a:prstGeom>
          <a:gradFill>
            <a:gsLst>
              <a:gs pos="0">
                <a:schemeClr val="accent5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-2188012" y="3544563"/>
            <a:ext cx="7288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Tasks</a:t>
            </a:r>
            <a:endParaRPr sz="36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4762600" y="97574"/>
            <a:ext cx="3955176" cy="707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762600" y="1070224"/>
            <a:ext cx="3955176" cy="707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4762600" y="2042874"/>
            <a:ext cx="3955176" cy="707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4833725" y="3084124"/>
            <a:ext cx="3955176" cy="707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4833725" y="4149074"/>
            <a:ext cx="3955176" cy="707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369050" y="1450799"/>
            <a:ext cx="2174400" cy="21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63" y="1814422"/>
            <a:ext cx="1396774" cy="13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600" y="195650"/>
            <a:ext cx="510925" cy="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600" y="1168300"/>
            <a:ext cx="510925" cy="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0813" y="2079425"/>
            <a:ext cx="604500" cy="6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7948" y="3201387"/>
            <a:ext cx="430225" cy="4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7950" y="4247150"/>
            <a:ext cx="470575" cy="4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3479500" y="194363"/>
            <a:ext cx="1828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Vincent</a:t>
            </a:r>
            <a:endParaRPr sz="1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3645475" y="603325"/>
            <a:ext cx="625200" cy="46500"/>
          </a:xfrm>
          <a:prstGeom prst="roundRect">
            <a:avLst>
              <a:gd fmla="val 50000" name="adj"/>
            </a:avLst>
          </a:prstGeom>
          <a:solidFill>
            <a:srgbClr val="F2528D"/>
          </a:solidFill>
          <a:ln cap="flat" cmpd="sng" w="19050">
            <a:solidFill>
              <a:srgbClr val="F252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5567988" y="156538"/>
            <a:ext cx="2702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iga"/>
                <a:ea typeface="Viga"/>
                <a:cs typeface="Viga"/>
                <a:sym typeface="Viga"/>
              </a:rPr>
              <a:t>Tokyo Drift</a:t>
            </a:r>
            <a:endParaRPr sz="20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598150" y="1150950"/>
            <a:ext cx="876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Ryan</a:t>
            </a:r>
            <a:endParaRPr sz="1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584725" y="1168325"/>
            <a:ext cx="30093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iga"/>
                <a:ea typeface="Viga"/>
                <a:cs typeface="Viga"/>
                <a:sym typeface="Viga"/>
              </a:rPr>
              <a:t>Stack cube when tapped</a:t>
            </a:r>
            <a:endParaRPr sz="20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569976" y="2003325"/>
            <a:ext cx="34050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iga"/>
                <a:ea typeface="Viga"/>
                <a:cs typeface="Viga"/>
                <a:sym typeface="Viga"/>
              </a:rPr>
              <a:t>Pick up and place on selected cubes</a:t>
            </a:r>
            <a:endParaRPr sz="20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3645475" y="1552925"/>
            <a:ext cx="625200" cy="46500"/>
          </a:xfrm>
          <a:prstGeom prst="roundRect">
            <a:avLst>
              <a:gd fmla="val 50000" name="adj"/>
            </a:avLst>
          </a:prstGeom>
          <a:solidFill>
            <a:srgbClr val="F2528D"/>
          </a:solidFill>
          <a:ln cap="flat" cmpd="sng" w="19050">
            <a:solidFill>
              <a:srgbClr val="F252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5568000" y="3194075"/>
            <a:ext cx="2949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iga"/>
                <a:ea typeface="Viga"/>
                <a:cs typeface="Viga"/>
                <a:sym typeface="Viga"/>
              </a:rPr>
              <a:t>Pyramid</a:t>
            </a:r>
            <a:endParaRPr sz="20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548575" y="2174013"/>
            <a:ext cx="81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Ethan</a:t>
            </a:r>
            <a:endParaRPr sz="1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568000" y="4125363"/>
            <a:ext cx="2702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iga"/>
                <a:ea typeface="Viga"/>
                <a:cs typeface="Viga"/>
                <a:sym typeface="Viga"/>
              </a:rPr>
              <a:t>Avoid cube then stack cube</a:t>
            </a:r>
            <a:endParaRPr sz="20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3645475" y="2548750"/>
            <a:ext cx="625200" cy="46500"/>
          </a:xfrm>
          <a:prstGeom prst="roundRect">
            <a:avLst>
              <a:gd fmla="val 50000" name="adj"/>
            </a:avLst>
          </a:prstGeom>
          <a:solidFill>
            <a:srgbClr val="F2528D"/>
          </a:solidFill>
          <a:ln cap="flat" cmpd="sng" w="19050">
            <a:solidFill>
              <a:srgbClr val="F252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3598150" y="3211200"/>
            <a:ext cx="87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Luke</a:t>
            </a:r>
            <a:endParaRPr sz="1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3645475" y="3641750"/>
            <a:ext cx="625200" cy="46500"/>
          </a:xfrm>
          <a:prstGeom prst="roundRect">
            <a:avLst>
              <a:gd fmla="val 50000" name="adj"/>
            </a:avLst>
          </a:prstGeom>
          <a:solidFill>
            <a:srgbClr val="F2528D"/>
          </a:solidFill>
          <a:ln cap="flat" cmpd="sng" w="19050">
            <a:solidFill>
              <a:srgbClr val="F252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3494650" y="4326963"/>
            <a:ext cx="1083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Andrew</a:t>
            </a:r>
            <a:endParaRPr sz="1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3645475" y="4734750"/>
            <a:ext cx="625200" cy="46500"/>
          </a:xfrm>
          <a:prstGeom prst="roundRect">
            <a:avLst>
              <a:gd fmla="val 50000" name="adj"/>
            </a:avLst>
          </a:prstGeom>
          <a:solidFill>
            <a:srgbClr val="F2528D"/>
          </a:solidFill>
          <a:ln cap="flat" cmpd="sng" w="19050">
            <a:solidFill>
              <a:srgbClr val="F252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2883023" y="2412449"/>
            <a:ext cx="1171200" cy="1171200"/>
          </a:xfrm>
          <a:prstGeom prst="ellipse">
            <a:avLst/>
          </a:prstGeom>
          <a:gradFill>
            <a:gsLst>
              <a:gs pos="0">
                <a:schemeClr val="accent5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3"/>
          <p:cNvCxnSpPr/>
          <p:nvPr/>
        </p:nvCxnSpPr>
        <p:spPr>
          <a:xfrm flipH="1" rot="10800000">
            <a:off x="1171575" y="1913625"/>
            <a:ext cx="762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 amt="80000"/>
          </a:blip>
          <a:srcRect b="69" l="0" r="13449" t="79"/>
          <a:stretch/>
        </p:blipFill>
        <p:spPr>
          <a:xfrm rot="-1247223">
            <a:off x="4675379" y="3998899"/>
            <a:ext cx="7913845" cy="248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type="ctrTitle"/>
          </p:nvPr>
        </p:nvSpPr>
        <p:spPr>
          <a:xfrm>
            <a:off x="1283825" y="148675"/>
            <a:ext cx="6683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iga"/>
                <a:ea typeface="Viga"/>
                <a:cs typeface="Viga"/>
                <a:sym typeface="Viga"/>
              </a:rPr>
              <a:t>Challenges</a:t>
            </a:r>
            <a:endParaRPr sz="36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7288713" y="-504872"/>
            <a:ext cx="1114500" cy="1114500"/>
          </a:xfrm>
          <a:prstGeom prst="ellipse">
            <a:avLst/>
          </a:prstGeom>
          <a:gradFill>
            <a:gsLst>
              <a:gs pos="0">
                <a:srgbClr val="FF92E2"/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211225" y="1468075"/>
            <a:ext cx="2514900" cy="228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14" y="1880900"/>
            <a:ext cx="1457322" cy="14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3"/>
          <p:cNvCxnSpPr/>
          <p:nvPr/>
        </p:nvCxnSpPr>
        <p:spPr>
          <a:xfrm flipH="1" rot="10800000">
            <a:off x="2883025" y="1382000"/>
            <a:ext cx="1816800" cy="430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3"/>
          <p:cNvSpPr/>
          <p:nvPr/>
        </p:nvSpPr>
        <p:spPr>
          <a:xfrm rot="5456570">
            <a:off x="6501891" y="-624113"/>
            <a:ext cx="619884" cy="4054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33"/>
          <p:cNvCxnSpPr/>
          <p:nvPr/>
        </p:nvCxnSpPr>
        <p:spPr>
          <a:xfrm>
            <a:off x="2936625" y="2833763"/>
            <a:ext cx="1554600" cy="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3"/>
          <p:cNvSpPr/>
          <p:nvPr/>
        </p:nvSpPr>
        <p:spPr>
          <a:xfrm rot="5456570">
            <a:off x="6501891" y="808037"/>
            <a:ext cx="619884" cy="4054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3"/>
          <p:cNvCxnSpPr/>
          <p:nvPr/>
        </p:nvCxnSpPr>
        <p:spPr>
          <a:xfrm>
            <a:off x="2874475" y="3676075"/>
            <a:ext cx="1833900" cy="377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3"/>
          <p:cNvSpPr/>
          <p:nvPr/>
        </p:nvSpPr>
        <p:spPr>
          <a:xfrm rot="5456570">
            <a:off x="6579291" y="2033887"/>
            <a:ext cx="619884" cy="4054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575" y="1144300"/>
            <a:ext cx="517949" cy="5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5685625" y="1214575"/>
            <a:ext cx="2781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Time Constraints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675" y="2620175"/>
            <a:ext cx="430500" cy="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5685625" y="2620175"/>
            <a:ext cx="278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C</a:t>
            </a:r>
            <a:r>
              <a:rPr lang="en" sz="1800">
                <a:latin typeface="Viga"/>
                <a:ea typeface="Viga"/>
                <a:cs typeface="Viga"/>
                <a:sym typeface="Viga"/>
              </a:rPr>
              <a:t>oding difficulties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9950" y="3802300"/>
            <a:ext cx="517950" cy="5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5576425" y="3703975"/>
            <a:ext cx="3000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Cozmo running out of battery too fast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2667900" y="136749"/>
            <a:ext cx="38082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iga"/>
                <a:ea typeface="Viga"/>
                <a:cs typeface="Viga"/>
                <a:sym typeface="Viga"/>
              </a:rPr>
              <a:t>Solutions</a:t>
            </a:r>
            <a:endParaRPr sz="36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3506051" y="1554900"/>
            <a:ext cx="1811400" cy="18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50" y="1810175"/>
            <a:ext cx="1301750" cy="1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725" y="726200"/>
            <a:ext cx="753675" cy="7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518625" y="1701625"/>
            <a:ext cx="2340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Brainstorm codes together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6750" y="821375"/>
            <a:ext cx="658500" cy="6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6604675" y="1832325"/>
            <a:ext cx="2421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Doing a schedule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363" y="3023075"/>
            <a:ext cx="608399" cy="6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535775" y="3921925"/>
            <a:ext cx="2209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Research guides online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6750" y="3193300"/>
            <a:ext cx="608375" cy="6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6493675" y="4071950"/>
            <a:ext cx="2209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iga"/>
                <a:ea typeface="Viga"/>
                <a:cs typeface="Viga"/>
                <a:sym typeface="Viga"/>
              </a:rPr>
              <a:t>Good preparations</a:t>
            </a:r>
            <a:endParaRPr sz="1800"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250325" y="2135550"/>
            <a:ext cx="85800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THANK YOU FOR YOUR KIND ATTENTION</a:t>
            </a:r>
            <a:endParaRPr sz="36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00" y="508925"/>
            <a:ext cx="1830749" cy="18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054" y="3135516"/>
            <a:ext cx="1830751" cy="18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Friday Sal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8EE"/>
      </a:accent1>
      <a:accent2>
        <a:srgbClr val="B296FF"/>
      </a:accent2>
      <a:accent3>
        <a:srgbClr val="FF66D5"/>
      </a:accent3>
      <a:accent4>
        <a:srgbClr val="5EE7EA"/>
      </a:accent4>
      <a:accent5>
        <a:srgbClr val="FFE2F7"/>
      </a:accent5>
      <a:accent6>
        <a:srgbClr val="FFFFFF"/>
      </a:accent6>
      <a:hlink>
        <a:srgbClr val="B1008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