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568DC8-FF53-4C44-95AA-4E2FD3EAFB49}" v="2" dt="2025-05-14T03:54:50.4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908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yan bright" userId="7995bc977f9856ff" providerId="LiveId" clId="{B2568DC8-FF53-4C44-95AA-4E2FD3EAFB49}"/>
    <pc:docChg chg="undo custSel modSld">
      <pc:chgData name="ryan bright" userId="7995bc977f9856ff" providerId="LiveId" clId="{B2568DC8-FF53-4C44-95AA-4E2FD3EAFB49}" dt="2025-05-14T03:55:51.631" v="39" actId="1582"/>
      <pc:docMkLst>
        <pc:docMk/>
      </pc:docMkLst>
      <pc:sldChg chg="addSp delSp modSp mod">
        <pc:chgData name="ryan bright" userId="7995bc977f9856ff" providerId="LiveId" clId="{B2568DC8-FF53-4C44-95AA-4E2FD3EAFB49}" dt="2025-05-14T03:55:51.631" v="39" actId="1582"/>
        <pc:sldMkLst>
          <pc:docMk/>
          <pc:sldMk cId="4074071308" sldId="256"/>
        </pc:sldMkLst>
        <pc:spChg chg="add mod">
          <ac:chgData name="ryan bright" userId="7995bc977f9856ff" providerId="LiveId" clId="{B2568DC8-FF53-4C44-95AA-4E2FD3EAFB49}" dt="2025-05-14T03:55:51.631" v="39" actId="1582"/>
          <ac:spMkLst>
            <pc:docMk/>
            <pc:sldMk cId="4074071308" sldId="256"/>
            <ac:spMk id="136" creationId="{EE630165-5FE1-3967-3EBF-02D8DA07006E}"/>
          </ac:spMkLst>
        </pc:spChg>
        <pc:spChg chg="add mod">
          <ac:chgData name="ryan bright" userId="7995bc977f9856ff" providerId="LiveId" clId="{B2568DC8-FF53-4C44-95AA-4E2FD3EAFB49}" dt="2025-05-14T03:55:51.631" v="39" actId="1582"/>
          <ac:spMkLst>
            <pc:docMk/>
            <pc:sldMk cId="4074071308" sldId="256"/>
            <ac:spMk id="137" creationId="{7AB7B0B0-2A95-31F4-98B4-658025541877}"/>
          </ac:spMkLst>
        </pc:spChg>
        <pc:grpChg chg="mod">
          <ac:chgData name="ryan bright" userId="7995bc977f9856ff" providerId="LiveId" clId="{B2568DC8-FF53-4C44-95AA-4E2FD3EAFB49}" dt="2025-05-14T03:38:49.578" v="0" actId="164"/>
          <ac:grpSpMkLst>
            <pc:docMk/>
            <pc:sldMk cId="4074071308" sldId="256"/>
            <ac:grpSpMk id="49" creationId="{5C19AD9D-A202-6583-E5B4-62EF097E1E05}"/>
          </ac:grpSpMkLst>
        </pc:grpChg>
        <pc:grpChg chg="mod">
          <ac:chgData name="ryan bright" userId="7995bc977f9856ff" providerId="LiveId" clId="{B2568DC8-FF53-4C44-95AA-4E2FD3EAFB49}" dt="2025-05-14T03:38:49.578" v="0" actId="164"/>
          <ac:grpSpMkLst>
            <pc:docMk/>
            <pc:sldMk cId="4074071308" sldId="256"/>
            <ac:grpSpMk id="120" creationId="{25E82D88-64B1-AACF-001C-CF61A0C8EC4D}"/>
          </ac:grpSpMkLst>
        </pc:grpChg>
        <pc:grpChg chg="del mod">
          <ac:chgData name="ryan bright" userId="7995bc977f9856ff" providerId="LiveId" clId="{B2568DC8-FF53-4C44-95AA-4E2FD3EAFB49}" dt="2025-05-14T03:54:05.304" v="9" actId="478"/>
          <ac:grpSpMkLst>
            <pc:docMk/>
            <pc:sldMk cId="4074071308" sldId="256"/>
            <ac:grpSpMk id="131" creationId="{70E1CD94-41C9-9795-A40D-C4AE0DEFC057}"/>
          </ac:grpSpMkLst>
        </pc:grpChg>
        <pc:grpChg chg="add mod">
          <ac:chgData name="ryan bright" userId="7995bc977f9856ff" providerId="LiveId" clId="{B2568DC8-FF53-4C44-95AA-4E2FD3EAFB49}" dt="2025-05-14T03:54:59.742" v="26" actId="1076"/>
          <ac:grpSpMkLst>
            <pc:docMk/>
            <pc:sldMk cId="4074071308" sldId="256"/>
            <ac:grpSpMk id="132" creationId="{8EFF83E5-C30B-1223-F8FA-3230301C1645}"/>
          </ac:grpSpMkLst>
        </pc:grpChg>
        <pc:inkChg chg="del">
          <ac:chgData name="ryan bright" userId="7995bc977f9856ff" providerId="LiveId" clId="{B2568DC8-FF53-4C44-95AA-4E2FD3EAFB49}" dt="2025-05-14T03:53:10.142" v="1" actId="478"/>
          <ac:inkMkLst>
            <pc:docMk/>
            <pc:sldMk cId="4074071308" sldId="256"/>
            <ac:inkMk id="45" creationId="{6890BDBD-D8A6-320D-0B3D-D329E7CE275E}"/>
          </ac:inkMkLst>
        </pc:inkChg>
        <pc:inkChg chg="del">
          <ac:chgData name="ryan bright" userId="7995bc977f9856ff" providerId="LiveId" clId="{B2568DC8-FF53-4C44-95AA-4E2FD3EAFB49}" dt="2025-05-14T03:53:15.742" v="3" actId="478"/>
          <ac:inkMkLst>
            <pc:docMk/>
            <pc:sldMk cId="4074071308" sldId="256"/>
            <ac:inkMk id="47" creationId="{57673DB0-DB07-C675-723C-9A576777A46A}"/>
          </ac:inkMkLst>
        </pc:inkChg>
        <pc:inkChg chg="del">
          <ac:chgData name="ryan bright" userId="7995bc977f9856ff" providerId="LiveId" clId="{B2568DC8-FF53-4C44-95AA-4E2FD3EAFB49}" dt="2025-05-14T03:53:12.657" v="2" actId="478"/>
          <ac:inkMkLst>
            <pc:docMk/>
            <pc:sldMk cId="4074071308" sldId="256"/>
            <ac:inkMk id="48" creationId="{36668049-7726-CAE9-A616-804B500FFABF}"/>
          </ac:inkMkLst>
        </pc:inkChg>
        <pc:inkChg chg="mod">
          <ac:chgData name="ryan bright" userId="7995bc977f9856ff" providerId="LiveId" clId="{B2568DC8-FF53-4C44-95AA-4E2FD3EAFB49}" dt="2025-05-14T03:38:49.578" v="0" actId="164"/>
          <ac:inkMkLst>
            <pc:docMk/>
            <pc:sldMk cId="4074071308" sldId="256"/>
            <ac:inkMk id="78" creationId="{67452D01-4C02-537B-C87A-C6DF08C3E6B3}"/>
          </ac:inkMkLst>
        </pc:inkChg>
        <pc:inkChg chg="mod">
          <ac:chgData name="ryan bright" userId="7995bc977f9856ff" providerId="LiveId" clId="{B2568DC8-FF53-4C44-95AA-4E2FD3EAFB49}" dt="2025-05-14T03:38:49.578" v="0" actId="164"/>
          <ac:inkMkLst>
            <pc:docMk/>
            <pc:sldMk cId="4074071308" sldId="256"/>
            <ac:inkMk id="81" creationId="{19663906-8F4B-5224-1650-2CECC2A97D0E}"/>
          </ac:inkMkLst>
        </pc:inkChg>
        <pc:inkChg chg="mod">
          <ac:chgData name="ryan bright" userId="7995bc977f9856ff" providerId="LiveId" clId="{B2568DC8-FF53-4C44-95AA-4E2FD3EAFB49}" dt="2025-05-14T03:38:49.578" v="0" actId="164"/>
          <ac:inkMkLst>
            <pc:docMk/>
            <pc:sldMk cId="4074071308" sldId="256"/>
            <ac:inkMk id="89" creationId="{43A3C018-0C78-BB39-566E-8950CD737B9E}"/>
          </ac:inkMkLst>
        </pc:inkChg>
        <pc:inkChg chg="mod">
          <ac:chgData name="ryan bright" userId="7995bc977f9856ff" providerId="LiveId" clId="{B2568DC8-FF53-4C44-95AA-4E2FD3EAFB49}" dt="2025-05-14T03:38:49.578" v="0" actId="164"/>
          <ac:inkMkLst>
            <pc:docMk/>
            <pc:sldMk cId="4074071308" sldId="256"/>
            <ac:inkMk id="93" creationId="{1D1EBF4B-41F2-9833-06E4-EB56E928ADE5}"/>
          </ac:inkMkLst>
        </pc:inkChg>
        <pc:inkChg chg="mod">
          <ac:chgData name="ryan bright" userId="7995bc977f9856ff" providerId="LiveId" clId="{B2568DC8-FF53-4C44-95AA-4E2FD3EAFB49}" dt="2025-05-14T03:38:49.578" v="0" actId="164"/>
          <ac:inkMkLst>
            <pc:docMk/>
            <pc:sldMk cId="4074071308" sldId="256"/>
            <ac:inkMk id="107" creationId="{2C359DCA-143F-E6C0-BEEE-1E25D33F5045}"/>
          </ac:inkMkLst>
        </pc:inkChg>
        <pc:inkChg chg="mod">
          <ac:chgData name="ryan bright" userId="7995bc977f9856ff" providerId="LiveId" clId="{B2568DC8-FF53-4C44-95AA-4E2FD3EAFB49}" dt="2025-05-14T03:38:49.578" v="0" actId="164"/>
          <ac:inkMkLst>
            <pc:docMk/>
            <pc:sldMk cId="4074071308" sldId="256"/>
            <ac:inkMk id="128" creationId="{2A87D102-B9F2-C7B9-6100-37435B846A2D}"/>
          </ac:inkMkLst>
        </pc:inkChg>
        <pc:inkChg chg="del">
          <ac:chgData name="ryan bright" userId="7995bc977f9856ff" providerId="LiveId" clId="{B2568DC8-FF53-4C44-95AA-4E2FD3EAFB49}" dt="2025-05-14T03:54:07.916" v="10" actId="478"/>
          <ac:inkMkLst>
            <pc:docMk/>
            <pc:sldMk cId="4074071308" sldId="256"/>
            <ac:inkMk id="129" creationId="{1018DCA7-52E0-2CAD-8561-B0FC48275EEC}"/>
          </ac:inkMkLst>
        </pc:inkChg>
        <pc:inkChg chg="del">
          <ac:chgData name="ryan bright" userId="7995bc977f9856ff" providerId="LiveId" clId="{B2568DC8-FF53-4C44-95AA-4E2FD3EAFB49}" dt="2025-05-14T03:54:05.304" v="9" actId="478"/>
          <ac:inkMkLst>
            <pc:docMk/>
            <pc:sldMk cId="4074071308" sldId="256"/>
            <ac:inkMk id="130" creationId="{F09E878D-580F-2EAE-F1D6-A855745BAF70}"/>
          </ac:inkMkLst>
        </pc:inkChg>
        <pc:inkChg chg="add del">
          <ac:chgData name="ryan bright" userId="7995bc977f9856ff" providerId="LiveId" clId="{B2568DC8-FF53-4C44-95AA-4E2FD3EAFB49}" dt="2025-05-14T03:53:37.646" v="5" actId="9405"/>
          <ac:inkMkLst>
            <pc:docMk/>
            <pc:sldMk cId="4074071308" sldId="256"/>
            <ac:inkMk id="133" creationId="{02319B06-4412-8546-5966-FC680BAEDDA1}"/>
          </ac:inkMkLst>
        </pc:inkChg>
        <pc:inkChg chg="add del">
          <ac:chgData name="ryan bright" userId="7995bc977f9856ff" providerId="LiveId" clId="{B2568DC8-FF53-4C44-95AA-4E2FD3EAFB49}" dt="2025-05-14T03:53:43.027" v="7" actId="9405"/>
          <ac:inkMkLst>
            <pc:docMk/>
            <pc:sldMk cId="4074071308" sldId="256"/>
            <ac:inkMk id="134" creationId="{C1E2677A-FD65-6AFF-3E3C-929ED903A56C}"/>
          </ac:inkMkLst>
        </pc:inkChg>
        <pc:inkChg chg="add">
          <ac:chgData name="ryan bright" userId="7995bc977f9856ff" providerId="LiveId" clId="{B2568DC8-FF53-4C44-95AA-4E2FD3EAFB49}" dt="2025-05-14T03:53:46.035" v="8" actId="9405"/>
          <ac:inkMkLst>
            <pc:docMk/>
            <pc:sldMk cId="4074071308" sldId="256"/>
            <ac:inkMk id="135" creationId="{FD3D3447-A7AE-638E-503C-D03D426FDE72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4T03:28:36.593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0 0,'12310'0,"-12498"0,188 0,0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3:28:53.798"/>
    </inkml:context>
    <inkml:brush xml:id="br0">
      <inkml:brushProperty name="width" value="0.35" units="cm"/>
      <inkml:brushProperty name="height" value="0.35" units="cm"/>
      <inkml:brushProperty name="color" value="#F6630D"/>
    </inkml:brush>
  </inkml:definitions>
  <inkml:trace contextRef="#ctx0" brushRef="#br0">11 9 24575,'0'0'0,"-11"-9"0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3:32:51.744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1 0 24575,'0'0'0,"5"5"0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3:32:52.143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24575,'16'3'0,"28"2"0,-12-5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3:32:52.454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4T03:32:53.384"/>
    </inkml:context>
    <inkml:brush xml:id="br0">
      <inkml:brushProperty name="width" value="0.35" units="cm"/>
      <inkml:brushProperty name="height" value="0.35" units="cm"/>
      <inkml:brushProperty name="color" value="#849398"/>
      <inkml:brushProperty name="ignorePressure" value="1"/>
    </inkml:brush>
  </inkml:definitions>
  <inkml:trace contextRef="#ctx0" brushRef="#br0">0 1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3:32:53.044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1 0 24575,'13'15'0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3:32:53.863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7 1 24575,'-1'5'0,"-4"11"0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3:32:55.640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2 1 24575,'-2'5'0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3:32:58.577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12 24575,'0'0'0,"12"-1"0,21-9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3:32:59.316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1 3 24575,'0'0'0,"10"-3"0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3:33:00.313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1 5 24575,'3'-5'0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3:28:54.338"/>
    </inkml:context>
    <inkml:brush xml:id="br0">
      <inkml:brushProperty name="width" value="0.35" units="cm"/>
      <inkml:brushProperty name="height" value="0.35" units="cm"/>
      <inkml:brushProperty name="color" value="#F6630D"/>
    </inkml:brush>
  </inkml:definitions>
  <inkml:trace contextRef="#ctx0" brushRef="#br0">0 0 24575,'0'0'0,"0"3"0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3:33:01.765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1 1 24575,'0'0'0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3:33:02.231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24575,'8'4'0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3:33:03.096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1 1 24575,'17'11'0,"56"23"0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3:33:03.860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1 0 24575,'0'0'0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3:53:46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0 24575,'0'0'0,"6"26"0,-3-3 0,-1 0 0,-1 0 0,-1 0 0,-1 0 0,-4 25 0,0 11 0,0 77 0,19 205 0,13 195 0,-21-349 0,-16 238 0,2-251 0,4-91 0,-9 375 0,21 1 0,-4-387 0,-4 0 0,-3-1 0,-15 96 0,-56 573 0,62-451 0,-14 183 0,7-119 0,6-86 0,3-90 0,13 219 0,27-131 0,-20-217 0,1 0 0,2-1 0,29 65 0,-1-25 0,5-1 0,3-3 0,66 87 0,-24-55 0,145 144 0,-193-217 0,2-1 0,2-3 0,1-2 0,59 34 0,-75-53 0,0 0 0,2-2 0,0-2 0,0-1 0,1-1 0,1-2 0,0-2 0,39 4 0,-23-9 0,0-1 0,0-3 0,0-2 0,0-3 0,-1-1 0,0-3 0,50-18 0,-27 3 0,-2-4 0,-1-2 0,133-84 0,847-672 0,-976 725 0,398-360 0,-342 288 0,237-237 0,-109 114 0,87-81 0,108-115 0,-128 123 0,1759-1834-660,-1428 1486 660,-147 157 0,-382 384-1255,-17 15-5021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3:28:54.573"/>
    </inkml:context>
    <inkml:brush xml:id="br0">
      <inkml:brushProperty name="width" value="0.35" units="cm"/>
      <inkml:brushProperty name="height" value="0.35" units="cm"/>
      <inkml:brushProperty name="color" value="#F6630D"/>
    </inkml:brush>
  </inkml:definitions>
  <inkml:trace contextRef="#ctx0" brushRef="#br0">0 1 24575,'0'0'0,"1"26"0,0-4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3:28:54.792"/>
    </inkml:context>
    <inkml:brush xml:id="br0">
      <inkml:brushProperty name="width" value="0.35" units="cm"/>
      <inkml:brushProperty name="height" value="0.35" units="cm"/>
      <inkml:brushProperty name="color" value="#F6630D"/>
    </inkml:brush>
  </inkml:definitions>
  <inkml:trace contextRef="#ctx0" brushRef="#br0">0 0 24575,'0'13'0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4T03:28:55.362"/>
    </inkml:context>
    <inkml:brush xml:id="br0">
      <inkml:brushProperty name="width" value="0.35" units="cm"/>
      <inkml:brushProperty name="height" value="0.35" units="cm"/>
      <inkml:brushProperty name="color" value="#F6630D"/>
      <inkml:brushProperty name="ignorePressure" value="1"/>
    </inkml:brush>
  </inkml:definitions>
  <inkml:trace contextRef="#ctx0" brushRef="#br0">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3:28:55.876"/>
    </inkml:context>
    <inkml:brush xml:id="br0">
      <inkml:brushProperty name="width" value="0.35" units="cm"/>
      <inkml:brushProperty name="height" value="0.35" units="cm"/>
      <inkml:brushProperty name="color" value="#F6630D"/>
    </inkml:brush>
  </inkml:definitions>
  <inkml:trace contextRef="#ctx0" brushRef="#br0">0 0 24575,'0'0'0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3:28:56.433"/>
    </inkml:context>
    <inkml:brush xml:id="br0">
      <inkml:brushProperty name="width" value="0.35" units="cm"/>
      <inkml:brushProperty name="height" value="0.35" units="cm"/>
      <inkml:brushProperty name="color" value="#F6630D"/>
    </inkml:brush>
  </inkml:definitions>
  <inkml:trace contextRef="#ctx0" brushRef="#br0">0 1 24575,'0'0'0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3:28:56.977"/>
    </inkml:context>
    <inkml:brush xml:id="br0">
      <inkml:brushProperty name="width" value="0.35" units="cm"/>
      <inkml:brushProperty name="height" value="0.35" units="cm"/>
      <inkml:brushProperty name="color" value="#F6630D"/>
    </inkml:brush>
  </inkml:definitions>
  <inkml:trace contextRef="#ctx0" brushRef="#br0">3 1 24575,'-3'3'0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3:28:57.457"/>
    </inkml:context>
    <inkml:brush xml:id="br0">
      <inkml:brushProperty name="width" value="0.35" units="cm"/>
      <inkml:brushProperty name="height" value="0.35" units="cm"/>
      <inkml:brushProperty name="color" value="#F6630D"/>
    </inkml:brush>
  </inkml:definitions>
  <inkml:trace contextRef="#ctx0" brushRef="#br0">0 1 24575,'0'0'0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4T03:28:57.781"/>
    </inkml:context>
    <inkml:brush xml:id="br0">
      <inkml:brushProperty name="width" value="0.35" units="cm"/>
      <inkml:brushProperty name="height" value="0.35" units="cm"/>
      <inkml:brushProperty name="color" value="#F6630D"/>
      <inkml:brushProperty name="ignorePressure" value="1"/>
    </inkml:brush>
  </inkml:definitions>
  <inkml:trace contextRef="#ctx0" brushRef="#br0">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3:28:49.494"/>
    </inkml:context>
    <inkml:brush xml:id="br0">
      <inkml:brushProperty name="width" value="0.35" units="cm"/>
      <inkml:brushProperty name="height" value="0.35" units="cm"/>
      <inkml:brushProperty name="color" value="#F6630D"/>
    </inkml:brush>
  </inkml:definitions>
  <inkml:trace contextRef="#ctx0" brushRef="#br0">0 0 24575,'0'0'0,"4"8"0,3 6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3:29:08.461"/>
    </inkml:context>
    <inkml:brush xml:id="br0">
      <inkml:brushProperty name="width" value="0.35" units="cm"/>
      <inkml:brushProperty name="height" value="0.35" units="cm"/>
      <inkml:brushProperty name="color" value="#00A0D7"/>
    </inkml:brush>
  </inkml:definitions>
  <inkml:trace contextRef="#ctx0" brushRef="#br0">2 1 24575,'0'0'0,"-2"9"0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3:29:08.955"/>
    </inkml:context>
    <inkml:brush xml:id="br0">
      <inkml:brushProperty name="width" value="0.35" units="cm"/>
      <inkml:brushProperty name="height" value="0.35" units="cm"/>
      <inkml:brushProperty name="color" value="#00A0D7"/>
    </inkml:brush>
  </inkml:definitions>
  <inkml:trace contextRef="#ctx0" brushRef="#br0">0 1 24575,'0'0'0,"1"9"0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3:29:09.328"/>
    </inkml:context>
    <inkml:brush xml:id="br0">
      <inkml:brushProperty name="width" value="0.35" units="cm"/>
      <inkml:brushProperty name="height" value="0.35" units="cm"/>
      <inkml:brushProperty name="color" value="#00A0D7"/>
    </inkml:brush>
  </inkml:definitions>
  <inkml:trace contextRef="#ctx0" brushRef="#br0">0 0 24575,'0'0'0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3:29:09.760"/>
    </inkml:context>
    <inkml:brush xml:id="br0">
      <inkml:brushProperty name="width" value="0.35" units="cm"/>
      <inkml:brushProperty name="height" value="0.35" units="cm"/>
      <inkml:brushProperty name="color" value="#00A0D7"/>
    </inkml:brush>
  </inkml:definitions>
  <inkml:trace contextRef="#ctx0" brushRef="#br0">0 0 24575,'0'0'0,"1"4"0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3:29:10.365"/>
    </inkml:context>
    <inkml:brush xml:id="br0">
      <inkml:brushProperty name="width" value="0.35" units="cm"/>
      <inkml:brushProperty name="height" value="0.35" units="cm"/>
      <inkml:brushProperty name="color" value="#00A0D7"/>
    </inkml:brush>
  </inkml:definitions>
  <inkml:trace contextRef="#ctx0" brushRef="#br0">0 0 24575,'6'2'0,"12"18"0,-11-5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3:29:10.690"/>
    </inkml:context>
    <inkml:brush xml:id="br0">
      <inkml:brushProperty name="width" value="0.35" units="cm"/>
      <inkml:brushProperty name="height" value="0.35" units="cm"/>
      <inkml:brushProperty name="color" value="#00A0D7"/>
    </inkml:brush>
  </inkml:definitions>
  <inkml:trace contextRef="#ctx0" brushRef="#br0">7 1 24575,'-7'7'0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3:29:11.061"/>
    </inkml:context>
    <inkml:brush xml:id="br0">
      <inkml:brushProperty name="width" value="0.35" units="cm"/>
      <inkml:brushProperty name="height" value="0.35" units="cm"/>
      <inkml:brushProperty name="color" value="#00A0D7"/>
    </inkml:brush>
  </inkml:definitions>
  <inkml:trace contextRef="#ctx0" brushRef="#br0">0 0 24575,'0'7'0,"0"5"0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3:29:11.539"/>
    </inkml:context>
    <inkml:brush xml:id="br0">
      <inkml:brushProperty name="width" value="0.35" units="cm"/>
      <inkml:brushProperty name="height" value="0.35" units="cm"/>
      <inkml:brushProperty name="color" value="#00A0D7"/>
    </inkml:brush>
  </inkml:definitions>
  <inkml:trace contextRef="#ctx0" brushRef="#br0">0 0 24575,'0'0'0,"0"4"0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3:29:11.879"/>
    </inkml:context>
    <inkml:brush xml:id="br0">
      <inkml:brushProperty name="width" value="0.35" units="cm"/>
      <inkml:brushProperty name="height" value="0.35" units="cm"/>
      <inkml:brushProperty name="color" value="#00A0D7"/>
    </inkml:brush>
  </inkml:definitions>
  <inkml:trace contextRef="#ctx0" brushRef="#br0">0 1 24575,'0'0'0,"6"5"0,-2 12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3:29:12.671"/>
    </inkml:context>
    <inkml:brush xml:id="br0">
      <inkml:brushProperty name="width" value="0.35" units="cm"/>
      <inkml:brushProperty name="height" value="0.35" units="cm"/>
      <inkml:brushProperty name="color" value="#00A0D7"/>
    </inkml:brush>
  </inkml:definitions>
  <inkml:trace contextRef="#ctx0" brushRef="#br0">0 0 24575,'0'0'0,"1"4"0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3:28:49.990"/>
    </inkml:context>
    <inkml:brush xml:id="br0">
      <inkml:brushProperty name="width" value="0.35" units="cm"/>
      <inkml:brushProperty name="height" value="0.35" units="cm"/>
      <inkml:brushProperty name="color" value="#F6630D"/>
    </inkml:brush>
  </inkml:definitions>
  <inkml:trace contextRef="#ctx0" brushRef="#br0">2 0 24575,'0'0'0,"-2"4"0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3:29:13.104"/>
    </inkml:context>
    <inkml:brush xml:id="br0">
      <inkml:brushProperty name="width" value="0.35" units="cm"/>
      <inkml:brushProperty name="height" value="0.35" units="cm"/>
      <inkml:brushProperty name="color" value="#00A0D7"/>
    </inkml:brush>
  </inkml:definitions>
  <inkml:trace contextRef="#ctx0" brushRef="#br0">1 3 24575,'0'0'0,"-1"-3"0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3:29:13.462"/>
    </inkml:context>
    <inkml:brush xml:id="br0">
      <inkml:brushProperty name="width" value="0.35" units="cm"/>
      <inkml:brushProperty name="height" value="0.35" units="cm"/>
      <inkml:brushProperty name="color" value="#00A0D7"/>
    </inkml:brush>
  </inkml:definitions>
  <inkml:trace contextRef="#ctx0" brushRef="#br0">0 0 24575,'6'0'0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3:29:13.863"/>
    </inkml:context>
    <inkml:brush xml:id="br0">
      <inkml:brushProperty name="width" value="0.35" units="cm"/>
      <inkml:brushProperty name="height" value="0.35" units="cm"/>
      <inkml:brushProperty name="color" value="#00A0D7"/>
    </inkml:brush>
  </inkml:definitions>
  <inkml:trace contextRef="#ctx0" brushRef="#br0">0 0 24575,'0'4'0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3:29:14.467"/>
    </inkml:context>
    <inkml:brush xml:id="br0">
      <inkml:brushProperty name="width" value="0.35" units="cm"/>
      <inkml:brushProperty name="height" value="0.35" units="cm"/>
      <inkml:brushProperty name="color" value="#00A0D7"/>
    </inkml:brush>
  </inkml:definitions>
  <inkml:trace contextRef="#ctx0" brushRef="#br0">0 0 24575,'0'0'0,"0"4"0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3:29:15.738"/>
    </inkml:context>
    <inkml:brush xml:id="br0">
      <inkml:brushProperty name="width" value="0.35" units="cm"/>
      <inkml:brushProperty name="height" value="0.35" units="cm"/>
      <inkml:brushProperty name="color" value="#00A0D7"/>
    </inkml:brush>
  </inkml:definitions>
  <inkml:trace contextRef="#ctx0" brushRef="#br0">1 1 24575,'0'0'0,"6"3"0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4T03:29:16.078"/>
    </inkml:context>
    <inkml:brush xml:id="br0">
      <inkml:brushProperty name="width" value="0.35" units="cm"/>
      <inkml:brushProperty name="height" value="0.35" units="cm"/>
      <inkml:brushProperty name="color" value="#00A0D7"/>
      <inkml:brushProperty name="ignorePressure" value="1"/>
    </inkml:brush>
  </inkml:definitions>
  <inkml:trace contextRef="#ctx0" brushRef="#br0">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4T03:29:16.435"/>
    </inkml:context>
    <inkml:brush xml:id="br0">
      <inkml:brushProperty name="width" value="0.35" units="cm"/>
      <inkml:brushProperty name="height" value="0.35" units="cm"/>
      <inkml:brushProperty name="color" value="#00A0D7"/>
      <inkml:brushProperty name="ignorePressure" value="1"/>
    </inkml:brush>
  </inkml:definitions>
  <inkml:trace contextRef="#ctx0" brushRef="#br0">0 1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3:29:17.481"/>
    </inkml:context>
    <inkml:brush xml:id="br0">
      <inkml:brushProperty name="width" value="0.35" units="cm"/>
      <inkml:brushProperty name="height" value="0.35" units="cm"/>
      <inkml:brushProperty name="color" value="#00A0D7"/>
    </inkml:brush>
  </inkml:definitions>
  <inkml:trace contextRef="#ctx0" brushRef="#br0">0 0 24575,'0'0'0,"2"11"0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4T03:28:22.498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0 0,'0'3242,"0"-3236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4T03:28:24.746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0 1,'0'10872,"0"-10872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3:28:50.534"/>
    </inkml:context>
    <inkml:brush xml:id="br0">
      <inkml:brushProperty name="width" value="0.35" units="cm"/>
      <inkml:brushProperty name="height" value="0.35" units="cm"/>
      <inkml:brushProperty name="color" value="#F6630D"/>
    </inkml:brush>
  </inkml:definitions>
  <inkml:trace contextRef="#ctx0" brushRef="#br0">0 0 24575,'0'0'0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4T03:31:45.43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1,'13660'0,"-13660"0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4T03:31:54.96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11497,'0'-11496,"0"11496,0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3:32:08.655"/>
    </inkml:context>
    <inkml:brush xml:id="br0">
      <inkml:brushProperty name="width" value="0.35" units="cm"/>
      <inkml:brushProperty name="height" value="0.35" units="cm"/>
      <inkml:brushProperty name="color" value="#F6630D"/>
    </inkml:brush>
  </inkml:definitions>
  <inkml:trace contextRef="#ctx0" brushRef="#br0">0 0 24575,'0'0'0,"4"8"0,3 6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3:32:08.656"/>
    </inkml:context>
    <inkml:brush xml:id="br0">
      <inkml:brushProperty name="width" value="0.35" units="cm"/>
      <inkml:brushProperty name="height" value="0.35" units="cm"/>
      <inkml:brushProperty name="color" value="#F6630D"/>
    </inkml:brush>
  </inkml:definitions>
  <inkml:trace contextRef="#ctx0" brushRef="#br0">2 0 24575,'0'0'0,"-2"4"0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3:32:08.657"/>
    </inkml:context>
    <inkml:brush xml:id="br0">
      <inkml:brushProperty name="width" value="0.35" units="cm"/>
      <inkml:brushProperty name="height" value="0.35" units="cm"/>
      <inkml:brushProperty name="color" value="#F6630D"/>
    </inkml:brush>
  </inkml:definitions>
  <inkml:trace contextRef="#ctx0" brushRef="#br0">0 0 24575,'0'0'0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3:32:08.658"/>
    </inkml:context>
    <inkml:brush xml:id="br0">
      <inkml:brushProperty name="width" value="0.35" units="cm"/>
      <inkml:brushProperty name="height" value="0.35" units="cm"/>
      <inkml:brushProperty name="color" value="#F6630D"/>
    </inkml:brush>
  </inkml:definitions>
  <inkml:trace contextRef="#ctx0" brushRef="#br0">0 0 24575,'0'0'0,"0"5"0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3:32:08.659"/>
    </inkml:context>
    <inkml:brush xml:id="br0">
      <inkml:brushProperty name="width" value="0.35" units="cm"/>
      <inkml:brushProperty name="height" value="0.35" units="cm"/>
      <inkml:brushProperty name="color" value="#F6630D"/>
    </inkml:brush>
  </inkml:definitions>
  <inkml:trace contextRef="#ctx0" brushRef="#br0">4 4 24575,'-3'-4'0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3:32:08.660"/>
    </inkml:context>
    <inkml:brush xml:id="br0">
      <inkml:brushProperty name="width" value="0.35" units="cm"/>
      <inkml:brushProperty name="height" value="0.35" units="cm"/>
      <inkml:brushProperty name="color" value="#F6630D"/>
    </inkml:brush>
  </inkml:definitions>
  <inkml:trace contextRef="#ctx0" brushRef="#br0">0 0 24575,'0'0'-8191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3:32:08.661"/>
    </inkml:context>
    <inkml:brush xml:id="br0">
      <inkml:brushProperty name="width" value="0.35" units="cm"/>
      <inkml:brushProperty name="height" value="0.35" units="cm"/>
      <inkml:brushProperty name="color" value="#F6630D"/>
    </inkml:brush>
  </inkml:definitions>
  <inkml:trace contextRef="#ctx0" brushRef="#br0">2 1 24575,'0'0'0,"-2"3"0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3:32:08.662"/>
    </inkml:context>
    <inkml:brush xml:id="br0">
      <inkml:brushProperty name="width" value="0.35" units="cm"/>
      <inkml:brushProperty name="height" value="0.35" units="cm"/>
      <inkml:brushProperty name="color" value="#F6630D"/>
    </inkml:brush>
  </inkml:definitions>
  <inkml:trace contextRef="#ctx0" brushRef="#br0">0 0 24575,'0'0'0,"1"6"0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3:28:51.040"/>
    </inkml:context>
    <inkml:brush xml:id="br0">
      <inkml:brushProperty name="width" value="0.35" units="cm"/>
      <inkml:brushProperty name="height" value="0.35" units="cm"/>
      <inkml:brushProperty name="color" value="#F6630D"/>
    </inkml:brush>
  </inkml:definitions>
  <inkml:trace contextRef="#ctx0" brushRef="#br0">0 0 24575,'0'0'0,"0"5"0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3:32:08.663"/>
    </inkml:context>
    <inkml:brush xml:id="br0">
      <inkml:brushProperty name="width" value="0.35" units="cm"/>
      <inkml:brushProperty name="height" value="0.35" units="cm"/>
      <inkml:brushProperty name="color" value="#F6630D"/>
    </inkml:brush>
  </inkml:definitions>
  <inkml:trace contextRef="#ctx0" brushRef="#br0">11 9 24575,'0'0'0,"-11"-9"0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3:32:08.664"/>
    </inkml:context>
    <inkml:brush xml:id="br0">
      <inkml:brushProperty name="width" value="0.35" units="cm"/>
      <inkml:brushProperty name="height" value="0.35" units="cm"/>
      <inkml:brushProperty name="color" value="#F6630D"/>
    </inkml:brush>
  </inkml:definitions>
  <inkml:trace contextRef="#ctx0" brushRef="#br0">0 0 24575,'0'0'0,"0"3"0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3:32:08.665"/>
    </inkml:context>
    <inkml:brush xml:id="br0">
      <inkml:brushProperty name="width" value="0.35" units="cm"/>
      <inkml:brushProperty name="height" value="0.35" units="cm"/>
      <inkml:brushProperty name="color" value="#F6630D"/>
    </inkml:brush>
  </inkml:definitions>
  <inkml:trace contextRef="#ctx0" brushRef="#br0">0 1 24575,'0'0'0,"1"26"0,0-4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3:32:08.666"/>
    </inkml:context>
    <inkml:brush xml:id="br0">
      <inkml:brushProperty name="width" value="0.35" units="cm"/>
      <inkml:brushProperty name="height" value="0.35" units="cm"/>
      <inkml:brushProperty name="color" value="#F6630D"/>
    </inkml:brush>
  </inkml:definitions>
  <inkml:trace contextRef="#ctx0" brushRef="#br0">0 0 24575,'0'13'0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4T03:32:08.667"/>
    </inkml:context>
    <inkml:brush xml:id="br0">
      <inkml:brushProperty name="width" value="0.35" units="cm"/>
      <inkml:brushProperty name="height" value="0.35" units="cm"/>
      <inkml:brushProperty name="color" value="#F6630D"/>
      <inkml:brushProperty name="ignorePressure" value="1"/>
    </inkml:brush>
  </inkml:definitions>
  <inkml:trace contextRef="#ctx0" brushRef="#br0">1 0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3:32:08.668"/>
    </inkml:context>
    <inkml:brush xml:id="br0">
      <inkml:brushProperty name="width" value="0.35" units="cm"/>
      <inkml:brushProperty name="height" value="0.35" units="cm"/>
      <inkml:brushProperty name="color" value="#F6630D"/>
    </inkml:brush>
  </inkml:definitions>
  <inkml:trace contextRef="#ctx0" brushRef="#br0">0 0 24575,'0'0'0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3:32:08.669"/>
    </inkml:context>
    <inkml:brush xml:id="br0">
      <inkml:brushProperty name="width" value="0.35" units="cm"/>
      <inkml:brushProperty name="height" value="0.35" units="cm"/>
      <inkml:brushProperty name="color" value="#F6630D"/>
    </inkml:brush>
  </inkml:definitions>
  <inkml:trace contextRef="#ctx0" brushRef="#br0">0 1 24575,'0'0'0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3:32:08.670"/>
    </inkml:context>
    <inkml:brush xml:id="br0">
      <inkml:brushProperty name="width" value="0.35" units="cm"/>
      <inkml:brushProperty name="height" value="0.35" units="cm"/>
      <inkml:brushProperty name="color" value="#F6630D"/>
    </inkml:brush>
  </inkml:definitions>
  <inkml:trace contextRef="#ctx0" brushRef="#br0">3 1 24575,'-3'3'0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3:32:08.671"/>
    </inkml:context>
    <inkml:brush xml:id="br0">
      <inkml:brushProperty name="width" value="0.35" units="cm"/>
      <inkml:brushProperty name="height" value="0.35" units="cm"/>
      <inkml:brushProperty name="color" value="#F6630D"/>
    </inkml:brush>
  </inkml:definitions>
  <inkml:trace contextRef="#ctx0" brushRef="#br0">0 1 24575,'0'0'0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4T03:32:08.672"/>
    </inkml:context>
    <inkml:brush xml:id="br0">
      <inkml:brushProperty name="width" value="0.35" units="cm"/>
      <inkml:brushProperty name="height" value="0.35" units="cm"/>
      <inkml:brushProperty name="color" value="#F6630D"/>
      <inkml:brushProperty name="ignorePressure" value="1"/>
    </inkml:brush>
  </inkml:definitions>
  <inkml:trace contextRef="#ctx0" brushRef="#br0">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3:28:51.503"/>
    </inkml:context>
    <inkml:brush xml:id="br0">
      <inkml:brushProperty name="width" value="0.35" units="cm"/>
      <inkml:brushProperty name="height" value="0.35" units="cm"/>
      <inkml:brushProperty name="color" value="#F6630D"/>
    </inkml:brush>
  </inkml:definitions>
  <inkml:trace contextRef="#ctx0" brushRef="#br0">4 4 24575,'-3'-4'0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3:32:28.502"/>
    </inkml:context>
    <inkml:brush xml:id="br0">
      <inkml:brushProperty name="width" value="0.35" units="cm"/>
      <inkml:brushProperty name="height" value="0.35" units="cm"/>
      <inkml:brushProperty name="color" value="#00A0D7"/>
    </inkml:brush>
  </inkml:definitions>
  <inkml:trace contextRef="#ctx0" brushRef="#br0">2 1 24575,'0'0'0,"-2"9"0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3:32:28.503"/>
    </inkml:context>
    <inkml:brush xml:id="br0">
      <inkml:brushProperty name="width" value="0.35" units="cm"/>
      <inkml:brushProperty name="height" value="0.35" units="cm"/>
      <inkml:brushProperty name="color" value="#00A0D7"/>
    </inkml:brush>
  </inkml:definitions>
  <inkml:trace contextRef="#ctx0" brushRef="#br0">0 1 24575,'0'0'0,"1"9"0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3:32:28.504"/>
    </inkml:context>
    <inkml:brush xml:id="br0">
      <inkml:brushProperty name="width" value="0.35" units="cm"/>
      <inkml:brushProperty name="height" value="0.35" units="cm"/>
      <inkml:brushProperty name="color" value="#00A0D7"/>
    </inkml:brush>
  </inkml:definitions>
  <inkml:trace contextRef="#ctx0" brushRef="#br0">0 0 24575,'0'0'0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3:32:28.505"/>
    </inkml:context>
    <inkml:brush xml:id="br0">
      <inkml:brushProperty name="width" value="0.35" units="cm"/>
      <inkml:brushProperty name="height" value="0.35" units="cm"/>
      <inkml:brushProperty name="color" value="#00A0D7"/>
    </inkml:brush>
  </inkml:definitions>
  <inkml:trace contextRef="#ctx0" brushRef="#br0">0 0 24575,'0'0'0,"1"4"0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3:32:28.506"/>
    </inkml:context>
    <inkml:brush xml:id="br0">
      <inkml:brushProperty name="width" value="0.35" units="cm"/>
      <inkml:brushProperty name="height" value="0.35" units="cm"/>
      <inkml:brushProperty name="color" value="#00A0D7"/>
    </inkml:brush>
  </inkml:definitions>
  <inkml:trace contextRef="#ctx0" brushRef="#br0">0 0 24575,'6'2'0,"12"18"0,-11-5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3:32:28.507"/>
    </inkml:context>
    <inkml:brush xml:id="br0">
      <inkml:brushProperty name="width" value="0.35" units="cm"/>
      <inkml:brushProperty name="height" value="0.35" units="cm"/>
      <inkml:brushProperty name="color" value="#00A0D7"/>
    </inkml:brush>
  </inkml:definitions>
  <inkml:trace contextRef="#ctx0" brushRef="#br0">7 1 24575,'-7'7'0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3:32:28.508"/>
    </inkml:context>
    <inkml:brush xml:id="br0">
      <inkml:brushProperty name="width" value="0.35" units="cm"/>
      <inkml:brushProperty name="height" value="0.35" units="cm"/>
      <inkml:brushProperty name="color" value="#00A0D7"/>
    </inkml:brush>
  </inkml:definitions>
  <inkml:trace contextRef="#ctx0" brushRef="#br0">0 0 24575,'0'7'0,"0"5"0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3:32:28.509"/>
    </inkml:context>
    <inkml:brush xml:id="br0">
      <inkml:brushProperty name="width" value="0.35" units="cm"/>
      <inkml:brushProperty name="height" value="0.35" units="cm"/>
      <inkml:brushProperty name="color" value="#00A0D7"/>
    </inkml:brush>
  </inkml:definitions>
  <inkml:trace contextRef="#ctx0" brushRef="#br0">0 0 24575,'0'0'0,"0"4"0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3:32:28.510"/>
    </inkml:context>
    <inkml:brush xml:id="br0">
      <inkml:brushProperty name="width" value="0.35" units="cm"/>
      <inkml:brushProperty name="height" value="0.35" units="cm"/>
      <inkml:brushProperty name="color" value="#00A0D7"/>
    </inkml:brush>
  </inkml:definitions>
  <inkml:trace contextRef="#ctx0" brushRef="#br0">0 1 24575,'0'0'0,"6"5"0,-2 12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3:32:28.511"/>
    </inkml:context>
    <inkml:brush xml:id="br0">
      <inkml:brushProperty name="width" value="0.35" units="cm"/>
      <inkml:brushProperty name="height" value="0.35" units="cm"/>
      <inkml:brushProperty name="color" value="#00A0D7"/>
    </inkml:brush>
  </inkml:definitions>
  <inkml:trace contextRef="#ctx0" brushRef="#br0">0 0 24575,'0'0'0,"1"4"0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3:28:52.031"/>
    </inkml:context>
    <inkml:brush xml:id="br0">
      <inkml:brushProperty name="width" value="0.35" units="cm"/>
      <inkml:brushProperty name="height" value="0.35" units="cm"/>
      <inkml:brushProperty name="color" value="#F6630D"/>
    </inkml:brush>
  </inkml:definitions>
  <inkml:trace contextRef="#ctx0" brushRef="#br0">0 0 24575,'0'0'-8191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3:32:28.512"/>
    </inkml:context>
    <inkml:brush xml:id="br0">
      <inkml:brushProperty name="width" value="0.35" units="cm"/>
      <inkml:brushProperty name="height" value="0.35" units="cm"/>
      <inkml:brushProperty name="color" value="#00A0D7"/>
    </inkml:brush>
  </inkml:definitions>
  <inkml:trace contextRef="#ctx0" brushRef="#br0">1 3 24575,'0'0'0,"-1"-3"0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3:32:28.513"/>
    </inkml:context>
    <inkml:brush xml:id="br0">
      <inkml:brushProperty name="width" value="0.35" units="cm"/>
      <inkml:brushProperty name="height" value="0.35" units="cm"/>
      <inkml:brushProperty name="color" value="#00A0D7"/>
    </inkml:brush>
  </inkml:definitions>
  <inkml:trace contextRef="#ctx0" brushRef="#br0">0 0 24575,'6'0'0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3:32:28.514"/>
    </inkml:context>
    <inkml:brush xml:id="br0">
      <inkml:brushProperty name="width" value="0.35" units="cm"/>
      <inkml:brushProperty name="height" value="0.35" units="cm"/>
      <inkml:brushProperty name="color" value="#00A0D7"/>
    </inkml:brush>
  </inkml:definitions>
  <inkml:trace contextRef="#ctx0" brushRef="#br0">0 0 24575,'0'4'0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3:32:28.515"/>
    </inkml:context>
    <inkml:brush xml:id="br0">
      <inkml:brushProperty name="width" value="0.35" units="cm"/>
      <inkml:brushProperty name="height" value="0.35" units="cm"/>
      <inkml:brushProperty name="color" value="#00A0D7"/>
    </inkml:brush>
  </inkml:definitions>
  <inkml:trace contextRef="#ctx0" brushRef="#br0">0 0 24575,'0'0'0,"0"4"0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3:32:28.516"/>
    </inkml:context>
    <inkml:brush xml:id="br0">
      <inkml:brushProperty name="width" value="0.35" units="cm"/>
      <inkml:brushProperty name="height" value="0.35" units="cm"/>
      <inkml:brushProperty name="color" value="#00A0D7"/>
    </inkml:brush>
  </inkml:definitions>
  <inkml:trace contextRef="#ctx0" brushRef="#br0">1 1 24575,'0'0'0,"6"3"0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4T03:32:28.517"/>
    </inkml:context>
    <inkml:brush xml:id="br0">
      <inkml:brushProperty name="width" value="0.35" units="cm"/>
      <inkml:brushProperty name="height" value="0.35" units="cm"/>
      <inkml:brushProperty name="color" value="#00A0D7"/>
      <inkml:brushProperty name="ignorePressure" value="1"/>
    </inkml:brush>
  </inkml:definitions>
  <inkml:trace contextRef="#ctx0" brushRef="#br0">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4T03:32:28.518"/>
    </inkml:context>
    <inkml:brush xml:id="br0">
      <inkml:brushProperty name="width" value="0.35" units="cm"/>
      <inkml:brushProperty name="height" value="0.35" units="cm"/>
      <inkml:brushProperty name="color" value="#00A0D7"/>
      <inkml:brushProperty name="ignorePressure" value="1"/>
    </inkml:brush>
  </inkml:definitions>
  <inkml:trace contextRef="#ctx0" brushRef="#br0">0 1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3:32:28.519"/>
    </inkml:context>
    <inkml:brush xml:id="br0">
      <inkml:brushProperty name="width" value="0.35" units="cm"/>
      <inkml:brushProperty name="height" value="0.35" units="cm"/>
      <inkml:brushProperty name="color" value="#00A0D7"/>
    </inkml:brush>
  </inkml:definitions>
  <inkml:trace contextRef="#ctx0" brushRef="#br0">0 0 24575,'0'0'0,"2"11"0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3:32:42.973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24575,'0'0'0,"3"13"0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3:32:43.584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10 1 24575,'0'4'0,"-10"21"0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3:28:52.569"/>
    </inkml:context>
    <inkml:brush xml:id="br0">
      <inkml:brushProperty name="width" value="0.35" units="cm"/>
      <inkml:brushProperty name="height" value="0.35" units="cm"/>
      <inkml:brushProperty name="color" value="#F6630D"/>
    </inkml:brush>
  </inkml:definitions>
  <inkml:trace contextRef="#ctx0" brushRef="#br0">2 1 24575,'0'0'0,"-2"3"0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3:32:43.910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2 1 24575,'0'0'0,"-2"6"0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3:32:44.251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10 0 24575,'0'5'0,"-9"19"0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3:32:44.576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1 1 24575,'0'0'0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3:32:44.920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1 1 24575,'0'6'0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3:32:45.292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17 3 24575,'0'0'0,"-16"-3"0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3:32:45.753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3 1 24575,'-3'9'0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3:32:46.078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5 3 24575,'0'0'0,"-5"-3"0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3:32:46.418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3:32:46.712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24575,'0'0'0,"0"5"0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3:32:47.005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7 21 24575,'0'0'0,"-7"-21"0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3:28:53.347"/>
    </inkml:context>
    <inkml:brush xml:id="br0">
      <inkml:brushProperty name="width" value="0.35" units="cm"/>
      <inkml:brushProperty name="height" value="0.35" units="cm"/>
      <inkml:brushProperty name="color" value="#F6630D"/>
    </inkml:brush>
  </inkml:definitions>
  <inkml:trace contextRef="#ctx0" brushRef="#br0">0 0 24575,'0'0'0,"1"6"0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3:32:47.783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1 0 24575,'0'0'0,"8"0"0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3:32:48.211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1 0 24575,'0'0'0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3:32:48.522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3:32:48.892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6 24575,'0'0'0,"0"-5"0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3:32:49.217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5 24575,'0'-5'0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3:32:49.572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3:32:50.054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3:32:50.331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24575,'0'0'0,"0"7"0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3:32:50.904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24575,'0'3'0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03:32:51.385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73F81-D089-EBED-83B0-EE91F13089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9D7F2D-53F3-06E8-B96A-DC318FA4B1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A8D56-979D-EA64-B2CA-2032CEE5C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AF63B-171C-4007-A505-3242F54EAAC3}" type="datetimeFigureOut">
              <a:rPr lang="en-US" smtClean="0"/>
              <a:t>14/05/25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1F881-F25B-57EB-E00C-555BBF4C9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8D05F5-DB56-3125-4221-A4E913230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B6680-AE93-4BCF-A815-A163F1C9C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018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3FF21-8C29-8BF2-BD3D-6E1AE2F85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A1314F-0948-1511-3764-9BAD2F21E0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09948-9EE4-C9EC-6DFE-AE5E114A1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AF63B-171C-4007-A505-3242F54EAAC3}" type="datetimeFigureOut">
              <a:rPr lang="en-US" smtClean="0"/>
              <a:t>14/05/25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0AA81-D6DB-B531-ECA5-18E858B1F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6C5B2-B905-FB28-2CF4-CCEA62C66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B6680-AE93-4BCF-A815-A163F1C9C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016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5BEEF2-FBFD-FED0-DCCD-4D3F8C9AAA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CBB636-B6FE-A17F-BAF4-77FED1FCB7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49082-7083-1B57-730D-A8B3F743B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AF63B-171C-4007-A505-3242F54EAAC3}" type="datetimeFigureOut">
              <a:rPr lang="en-US" smtClean="0"/>
              <a:t>14/05/25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934EB-7298-D111-FE1C-42980F8E8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CF3D7-F53F-1604-9C84-538DAF997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B6680-AE93-4BCF-A815-A163F1C9C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247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D4FF5-EA6F-DD0B-8C32-7FE132878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FC438-566E-5AC5-1C8B-76C4B8DB6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4F63F-4B34-0C05-EF34-D9CD7645D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AF63B-171C-4007-A505-3242F54EAAC3}" type="datetimeFigureOut">
              <a:rPr lang="en-US" smtClean="0"/>
              <a:t>14/05/25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657207-F8CA-ED12-841E-ABD7CF518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AB9C2E-5C27-B41E-B0E1-3BA7A1D49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B6680-AE93-4BCF-A815-A163F1C9C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284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E192F-636A-EBA6-1764-42CD72F09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05BDB6-6222-E3C9-68A7-5BA3B0831F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C9AE3-032A-DFB6-CE11-38DDC25A9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AF63B-171C-4007-A505-3242F54EAAC3}" type="datetimeFigureOut">
              <a:rPr lang="en-US" smtClean="0"/>
              <a:t>14/05/25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A6CD2-401A-BE2B-760C-552CFA416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943F9-6C0A-5A72-6674-3EE787ABA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B6680-AE93-4BCF-A815-A163F1C9C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868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6043A-65B4-8AB3-F19F-4EAADEA1F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6284A-85C6-E1EA-8A9C-DBAC78EE91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40F6C7-D6C6-1031-7250-74227B0AA6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B3A5BA-CB19-C1A9-5510-4736B54DC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AF63B-171C-4007-A505-3242F54EAAC3}" type="datetimeFigureOut">
              <a:rPr lang="en-US" smtClean="0"/>
              <a:t>14/05/25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0F5A84-1295-AD6A-DDE3-D2F8A71BC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8FF1A7-2A39-FF02-947C-72B23996E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B6680-AE93-4BCF-A815-A163F1C9C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635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89D3E-0C50-EFEF-FE31-53AF8F94C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573585-BAF2-1D90-76A5-1A80D15A94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00314E-3982-3BED-8F08-9B5BF5017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219415-D653-9A0D-DBCA-41FBA89600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90E210-902B-0F8A-7BB1-9D84E31234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49C09A-EA9E-14B8-5165-FA83EF6F8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AF63B-171C-4007-A505-3242F54EAAC3}" type="datetimeFigureOut">
              <a:rPr lang="en-US" smtClean="0"/>
              <a:t>14/05/25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FDF95E-2E9F-A70D-FFED-D9CA3857A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775FB2-8A37-44DA-07C0-634BB4431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B6680-AE93-4BCF-A815-A163F1C9C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741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336B3-14D4-C3F1-A1B6-F286A5BC6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43728D-C32C-FD32-4E30-4BCC867B0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AF63B-171C-4007-A505-3242F54EAAC3}" type="datetimeFigureOut">
              <a:rPr lang="en-US" smtClean="0"/>
              <a:t>14/05/25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706AF7-DA58-2313-D616-02B4A7F4C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72AB84-A5D1-21E4-EAEF-F3C630A45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B6680-AE93-4BCF-A815-A163F1C9C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721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498E7F-95A2-EA19-D549-01966C861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AF63B-171C-4007-A505-3242F54EAAC3}" type="datetimeFigureOut">
              <a:rPr lang="en-US" smtClean="0"/>
              <a:t>14/05/25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0DD952-9D22-2388-CE68-36F5E65DA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2DE701-343B-E5A3-0446-8E917F95E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B6680-AE93-4BCF-A815-A163F1C9C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072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B12C0-6B02-B85C-F2AD-085F3BEE1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5F218-3180-C4D3-5EBC-AD1E8A421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2C28CA-9022-B399-6E6A-D7BE7F1D14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6A6119-5C78-A201-AF41-A7DA7E531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AF63B-171C-4007-A505-3242F54EAAC3}" type="datetimeFigureOut">
              <a:rPr lang="en-US" smtClean="0"/>
              <a:t>14/05/25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26305E-646A-298B-FC49-CF4840C63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61F48C-5F89-93FC-E084-5C206A652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B6680-AE93-4BCF-A815-A163F1C9C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307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24AF0-C8F0-FF89-6174-A1370D010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6F5CC7-CF45-2EF2-95E1-69B3874271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B42520-62BE-EE64-3947-B341D1C840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38151F-08E3-BD3D-352E-5B17B9102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AF63B-171C-4007-A505-3242F54EAAC3}" type="datetimeFigureOut">
              <a:rPr lang="en-US" smtClean="0"/>
              <a:t>14/05/25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ED5A77-C2AC-F196-BC36-D9F4ADA09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14E675-3468-BEBB-E5E8-81282B20F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B6680-AE93-4BCF-A815-A163F1C9C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733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0ADAAF-EC86-F50A-04CA-5D3AD6383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F66A98-5F6A-B823-D71A-881A8390D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905E24-00A4-6476-9620-8AE32317C4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7AF63B-171C-4007-A505-3242F54EAAC3}" type="datetimeFigureOut">
              <a:rPr lang="en-US" smtClean="0"/>
              <a:t>14/05/25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B09E2-A8BB-0629-44DB-0A0BADD541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AEBF0-EA05-919F-D835-27CEB34A2B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9B6680-AE93-4BCF-A815-A163F1C9C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689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4.png"/><Relationship Id="rId21" Type="http://schemas.openxmlformats.org/officeDocument/2006/relationships/customXml" Target="../ink/ink11.xml"/><Relationship Id="rId42" Type="http://schemas.openxmlformats.org/officeDocument/2006/relationships/image" Target="../media/image17.png"/><Relationship Id="rId63" Type="http://schemas.openxmlformats.org/officeDocument/2006/relationships/image" Target="../media/image25.png"/><Relationship Id="rId84" Type="http://schemas.openxmlformats.org/officeDocument/2006/relationships/customXml" Target="../ink/ink54.xml"/><Relationship Id="rId138" Type="http://schemas.openxmlformats.org/officeDocument/2006/relationships/customXml" Target="../ink/ink96.xml"/><Relationship Id="rId159" Type="http://schemas.openxmlformats.org/officeDocument/2006/relationships/image" Target="../media/image50.png"/><Relationship Id="rId107" Type="http://schemas.openxmlformats.org/officeDocument/2006/relationships/customXml" Target="../ink/ink77.xml"/><Relationship Id="rId11" Type="http://schemas.openxmlformats.org/officeDocument/2006/relationships/image" Target="../media/image5.png"/><Relationship Id="rId32" Type="http://schemas.openxmlformats.org/officeDocument/2006/relationships/customXml" Target="../ink/ink19.xml"/><Relationship Id="rId53" Type="http://schemas.openxmlformats.org/officeDocument/2006/relationships/customXml" Target="../ink/ink31.xml"/><Relationship Id="rId74" Type="http://schemas.openxmlformats.org/officeDocument/2006/relationships/customXml" Target="../ink/ink44.xml"/><Relationship Id="rId128" Type="http://schemas.openxmlformats.org/officeDocument/2006/relationships/image" Target="../media/image39.png"/><Relationship Id="rId149" Type="http://schemas.openxmlformats.org/officeDocument/2006/relationships/customXml" Target="../ink/ink103.xml"/><Relationship Id="rId5" Type="http://schemas.openxmlformats.org/officeDocument/2006/relationships/image" Target="../media/image2.png"/><Relationship Id="rId95" Type="http://schemas.openxmlformats.org/officeDocument/2006/relationships/customXml" Target="../ink/ink65.xml"/><Relationship Id="rId160" Type="http://schemas.openxmlformats.org/officeDocument/2006/relationships/customXml" Target="../ink/ink109.xml"/><Relationship Id="rId22" Type="http://schemas.openxmlformats.org/officeDocument/2006/relationships/image" Target="../media/image10.png"/><Relationship Id="rId43" Type="http://schemas.openxmlformats.org/officeDocument/2006/relationships/customXml" Target="../ink/ink25.xml"/><Relationship Id="rId64" Type="http://schemas.openxmlformats.org/officeDocument/2006/relationships/customXml" Target="../ink/ink38.xml"/><Relationship Id="rId118" Type="http://schemas.openxmlformats.org/officeDocument/2006/relationships/customXml" Target="../ink/ink83.xml"/><Relationship Id="rId139" Type="http://schemas.openxmlformats.org/officeDocument/2006/relationships/customXml" Target="../ink/ink97.xml"/><Relationship Id="rId85" Type="http://schemas.openxmlformats.org/officeDocument/2006/relationships/customXml" Target="../ink/ink55.xml"/><Relationship Id="rId150" Type="http://schemas.openxmlformats.org/officeDocument/2006/relationships/customXml" Target="../ink/ink104.xml"/><Relationship Id="rId12" Type="http://schemas.openxmlformats.org/officeDocument/2006/relationships/customXml" Target="../ink/ink6.xml"/><Relationship Id="rId33" Type="http://schemas.openxmlformats.org/officeDocument/2006/relationships/customXml" Target="../ink/ink20.xml"/><Relationship Id="rId108" Type="http://schemas.openxmlformats.org/officeDocument/2006/relationships/customXml" Target="../ink/ink78.xml"/><Relationship Id="rId129" Type="http://schemas.openxmlformats.org/officeDocument/2006/relationships/customXml" Target="../ink/ink89.xml"/><Relationship Id="rId54" Type="http://schemas.openxmlformats.org/officeDocument/2006/relationships/image" Target="../media/image22.png"/><Relationship Id="rId70" Type="http://schemas.openxmlformats.org/officeDocument/2006/relationships/customXml" Target="../ink/ink41.xml"/><Relationship Id="rId75" Type="http://schemas.openxmlformats.org/officeDocument/2006/relationships/customXml" Target="../ink/ink45.xml"/><Relationship Id="rId91" Type="http://schemas.openxmlformats.org/officeDocument/2006/relationships/customXml" Target="../ink/ink61.xml"/><Relationship Id="rId96" Type="http://schemas.openxmlformats.org/officeDocument/2006/relationships/customXml" Target="../ink/ink66.xml"/><Relationship Id="rId140" Type="http://schemas.openxmlformats.org/officeDocument/2006/relationships/image" Target="../media/image42.png"/><Relationship Id="rId145" Type="http://schemas.openxmlformats.org/officeDocument/2006/relationships/image" Target="../media/image44.png"/><Relationship Id="rId161" Type="http://schemas.openxmlformats.org/officeDocument/2006/relationships/image" Target="../media/image51.png"/><Relationship Id="rId166" Type="http://schemas.openxmlformats.org/officeDocument/2006/relationships/image" Target="../media/image53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23" Type="http://schemas.openxmlformats.org/officeDocument/2006/relationships/customXml" Target="../ink/ink12.xml"/><Relationship Id="rId28" Type="http://schemas.openxmlformats.org/officeDocument/2006/relationships/customXml" Target="../ink/ink15.xml"/><Relationship Id="rId49" Type="http://schemas.openxmlformats.org/officeDocument/2006/relationships/customXml" Target="../ink/ink28.xml"/><Relationship Id="rId114" Type="http://schemas.openxmlformats.org/officeDocument/2006/relationships/customXml" Target="../ink/ink81.xml"/><Relationship Id="rId119" Type="http://schemas.openxmlformats.org/officeDocument/2006/relationships/image" Target="../media/image35.png"/><Relationship Id="rId44" Type="http://schemas.openxmlformats.org/officeDocument/2006/relationships/image" Target="../media/image18.png"/><Relationship Id="rId60" Type="http://schemas.openxmlformats.org/officeDocument/2006/relationships/customXml" Target="../ink/ink35.xml"/><Relationship Id="rId65" Type="http://schemas.openxmlformats.org/officeDocument/2006/relationships/image" Target="../media/image26.png"/><Relationship Id="rId81" Type="http://schemas.openxmlformats.org/officeDocument/2006/relationships/customXml" Target="../ink/ink51.xml"/><Relationship Id="rId86" Type="http://schemas.openxmlformats.org/officeDocument/2006/relationships/customXml" Target="../ink/ink56.xml"/><Relationship Id="rId130" Type="http://schemas.openxmlformats.org/officeDocument/2006/relationships/image" Target="../media/image40.png"/><Relationship Id="rId135" Type="http://schemas.openxmlformats.org/officeDocument/2006/relationships/customXml" Target="../ink/ink93.xml"/><Relationship Id="rId151" Type="http://schemas.openxmlformats.org/officeDocument/2006/relationships/image" Target="../media/image46.png"/><Relationship Id="rId156" Type="http://schemas.openxmlformats.org/officeDocument/2006/relationships/customXml" Target="../ink/ink107.xml"/><Relationship Id="rId13" Type="http://schemas.openxmlformats.org/officeDocument/2006/relationships/image" Target="../media/image6.png"/><Relationship Id="rId18" Type="http://schemas.openxmlformats.org/officeDocument/2006/relationships/image" Target="../media/image8.png"/><Relationship Id="rId39" Type="http://schemas.openxmlformats.org/officeDocument/2006/relationships/customXml" Target="../ink/ink23.xml"/><Relationship Id="rId109" Type="http://schemas.openxmlformats.org/officeDocument/2006/relationships/image" Target="../media/image30.png"/><Relationship Id="rId34" Type="http://schemas.openxmlformats.org/officeDocument/2006/relationships/image" Target="../media/image13.png"/><Relationship Id="rId50" Type="http://schemas.openxmlformats.org/officeDocument/2006/relationships/image" Target="../media/image21.png"/><Relationship Id="rId55" Type="http://schemas.openxmlformats.org/officeDocument/2006/relationships/customXml" Target="../ink/ink32.xml"/><Relationship Id="rId76" Type="http://schemas.openxmlformats.org/officeDocument/2006/relationships/customXml" Target="../ink/ink46.xml"/><Relationship Id="rId97" Type="http://schemas.openxmlformats.org/officeDocument/2006/relationships/customXml" Target="../ink/ink67.xml"/><Relationship Id="rId104" Type="http://schemas.openxmlformats.org/officeDocument/2006/relationships/customXml" Target="../ink/ink74.xml"/><Relationship Id="rId120" Type="http://schemas.openxmlformats.org/officeDocument/2006/relationships/customXml" Target="../ink/ink84.xml"/><Relationship Id="rId125" Type="http://schemas.openxmlformats.org/officeDocument/2006/relationships/image" Target="../media/image38.png"/><Relationship Id="rId141" Type="http://schemas.openxmlformats.org/officeDocument/2006/relationships/customXml" Target="../ink/ink98.xml"/><Relationship Id="rId146" Type="http://schemas.openxmlformats.org/officeDocument/2006/relationships/customXml" Target="../ink/ink101.xml"/><Relationship Id="rId167" Type="http://schemas.openxmlformats.org/officeDocument/2006/relationships/customXml" Target="../ink/ink113.xml"/><Relationship Id="rId7" Type="http://schemas.openxmlformats.org/officeDocument/2006/relationships/image" Target="../media/image3.png"/><Relationship Id="rId71" Type="http://schemas.openxmlformats.org/officeDocument/2006/relationships/image" Target="../media/image29.png"/><Relationship Id="rId92" Type="http://schemas.openxmlformats.org/officeDocument/2006/relationships/customXml" Target="../ink/ink62.xml"/><Relationship Id="rId162" Type="http://schemas.openxmlformats.org/officeDocument/2006/relationships/customXml" Target="../ink/ink110.xml"/><Relationship Id="rId2" Type="http://schemas.openxmlformats.org/officeDocument/2006/relationships/customXml" Target="../ink/ink1.xml"/><Relationship Id="rId29" Type="http://schemas.openxmlformats.org/officeDocument/2006/relationships/customXml" Target="../ink/ink16.xml"/><Relationship Id="rId24" Type="http://schemas.openxmlformats.org/officeDocument/2006/relationships/image" Target="../media/image11.png"/><Relationship Id="rId40" Type="http://schemas.openxmlformats.org/officeDocument/2006/relationships/image" Target="../media/image16.png"/><Relationship Id="rId45" Type="http://schemas.openxmlformats.org/officeDocument/2006/relationships/customXml" Target="../ink/ink26.xml"/><Relationship Id="rId66" Type="http://schemas.openxmlformats.org/officeDocument/2006/relationships/customXml" Target="../ink/ink39.xml"/><Relationship Id="rId87" Type="http://schemas.openxmlformats.org/officeDocument/2006/relationships/customXml" Target="../ink/ink57.xml"/><Relationship Id="rId110" Type="http://schemas.openxmlformats.org/officeDocument/2006/relationships/customXml" Target="../ink/ink79.xml"/><Relationship Id="rId115" Type="http://schemas.openxmlformats.org/officeDocument/2006/relationships/image" Target="../media/image33.png"/><Relationship Id="rId131" Type="http://schemas.openxmlformats.org/officeDocument/2006/relationships/customXml" Target="../ink/ink90.xml"/><Relationship Id="rId136" Type="http://schemas.openxmlformats.org/officeDocument/2006/relationships/customXml" Target="../ink/ink94.xml"/><Relationship Id="rId157" Type="http://schemas.openxmlformats.org/officeDocument/2006/relationships/image" Target="../media/image49.png"/><Relationship Id="rId61" Type="http://schemas.openxmlformats.org/officeDocument/2006/relationships/customXml" Target="../ink/ink36.xml"/><Relationship Id="rId82" Type="http://schemas.openxmlformats.org/officeDocument/2006/relationships/customXml" Target="../ink/ink52.xml"/><Relationship Id="rId152" Type="http://schemas.openxmlformats.org/officeDocument/2006/relationships/customXml" Target="../ink/ink105.xml"/><Relationship Id="rId19" Type="http://schemas.openxmlformats.org/officeDocument/2006/relationships/customXml" Target="../ink/ink10.xml"/><Relationship Id="rId14" Type="http://schemas.openxmlformats.org/officeDocument/2006/relationships/customXml" Target="../ink/ink7.xml"/><Relationship Id="rId30" Type="http://schemas.openxmlformats.org/officeDocument/2006/relationships/customXml" Target="../ink/ink17.xml"/><Relationship Id="rId35" Type="http://schemas.openxmlformats.org/officeDocument/2006/relationships/customXml" Target="../ink/ink21.xml"/><Relationship Id="rId56" Type="http://schemas.openxmlformats.org/officeDocument/2006/relationships/customXml" Target="../ink/ink33.xml"/><Relationship Id="rId77" Type="http://schemas.openxmlformats.org/officeDocument/2006/relationships/customXml" Target="../ink/ink47.xml"/><Relationship Id="rId100" Type="http://schemas.openxmlformats.org/officeDocument/2006/relationships/customXml" Target="../ink/ink70.xml"/><Relationship Id="rId105" Type="http://schemas.openxmlformats.org/officeDocument/2006/relationships/customXml" Target="../ink/ink75.xml"/><Relationship Id="rId126" Type="http://schemas.openxmlformats.org/officeDocument/2006/relationships/customXml" Target="../ink/ink87.xml"/><Relationship Id="rId147" Type="http://schemas.openxmlformats.org/officeDocument/2006/relationships/image" Target="../media/image45.png"/><Relationship Id="rId168" Type="http://schemas.openxmlformats.org/officeDocument/2006/relationships/customXml" Target="../ink/ink114.xml"/><Relationship Id="rId8" Type="http://schemas.openxmlformats.org/officeDocument/2006/relationships/customXml" Target="../ink/ink4.xml"/><Relationship Id="rId51" Type="http://schemas.openxmlformats.org/officeDocument/2006/relationships/customXml" Target="../ink/ink29.xml"/><Relationship Id="rId72" Type="http://schemas.openxmlformats.org/officeDocument/2006/relationships/customXml" Target="../ink/ink42.xml"/><Relationship Id="rId93" Type="http://schemas.openxmlformats.org/officeDocument/2006/relationships/customXml" Target="../ink/ink63.xml"/><Relationship Id="rId98" Type="http://schemas.openxmlformats.org/officeDocument/2006/relationships/customXml" Target="../ink/ink68.xml"/><Relationship Id="rId121" Type="http://schemas.openxmlformats.org/officeDocument/2006/relationships/image" Target="../media/image36.png"/><Relationship Id="rId142" Type="http://schemas.openxmlformats.org/officeDocument/2006/relationships/image" Target="../media/image43.png"/><Relationship Id="rId163" Type="http://schemas.openxmlformats.org/officeDocument/2006/relationships/customXml" Target="../ink/ink111.xml"/><Relationship Id="rId3" Type="http://schemas.openxmlformats.org/officeDocument/2006/relationships/image" Target="../media/image1.png"/><Relationship Id="rId25" Type="http://schemas.openxmlformats.org/officeDocument/2006/relationships/customXml" Target="../ink/ink13.xml"/><Relationship Id="rId46" Type="http://schemas.openxmlformats.org/officeDocument/2006/relationships/image" Target="../media/image19.png"/><Relationship Id="rId67" Type="http://schemas.openxmlformats.org/officeDocument/2006/relationships/image" Target="../media/image27.png"/><Relationship Id="rId116" Type="http://schemas.openxmlformats.org/officeDocument/2006/relationships/customXml" Target="../ink/ink82.xml"/><Relationship Id="rId137" Type="http://schemas.openxmlformats.org/officeDocument/2006/relationships/customXml" Target="../ink/ink95.xml"/><Relationship Id="rId158" Type="http://schemas.openxmlformats.org/officeDocument/2006/relationships/customXml" Target="../ink/ink108.xml"/><Relationship Id="rId20" Type="http://schemas.openxmlformats.org/officeDocument/2006/relationships/image" Target="../media/image9.png"/><Relationship Id="rId41" Type="http://schemas.openxmlformats.org/officeDocument/2006/relationships/customXml" Target="../ink/ink24.xml"/><Relationship Id="rId62" Type="http://schemas.openxmlformats.org/officeDocument/2006/relationships/customXml" Target="../ink/ink37.xml"/><Relationship Id="rId83" Type="http://schemas.openxmlformats.org/officeDocument/2006/relationships/customXml" Target="../ink/ink53.xml"/><Relationship Id="rId88" Type="http://schemas.openxmlformats.org/officeDocument/2006/relationships/customXml" Target="../ink/ink58.xml"/><Relationship Id="rId111" Type="http://schemas.openxmlformats.org/officeDocument/2006/relationships/image" Target="../media/image31.png"/><Relationship Id="rId132" Type="http://schemas.openxmlformats.org/officeDocument/2006/relationships/image" Target="../media/image41.png"/><Relationship Id="rId153" Type="http://schemas.openxmlformats.org/officeDocument/2006/relationships/image" Target="../media/image47.png"/><Relationship Id="rId15" Type="http://schemas.openxmlformats.org/officeDocument/2006/relationships/customXml" Target="../ink/ink8.xml"/><Relationship Id="rId36" Type="http://schemas.openxmlformats.org/officeDocument/2006/relationships/image" Target="../media/image14.png"/><Relationship Id="rId57" Type="http://schemas.openxmlformats.org/officeDocument/2006/relationships/image" Target="../media/image23.png"/><Relationship Id="rId106" Type="http://schemas.openxmlformats.org/officeDocument/2006/relationships/customXml" Target="../ink/ink76.xml"/><Relationship Id="rId127" Type="http://schemas.openxmlformats.org/officeDocument/2006/relationships/customXml" Target="../ink/ink88.xml"/><Relationship Id="rId10" Type="http://schemas.openxmlformats.org/officeDocument/2006/relationships/customXml" Target="../ink/ink5.xml"/><Relationship Id="rId31" Type="http://schemas.openxmlformats.org/officeDocument/2006/relationships/customXml" Target="../ink/ink18.xml"/><Relationship Id="rId52" Type="http://schemas.openxmlformats.org/officeDocument/2006/relationships/customXml" Target="../ink/ink30.xml"/><Relationship Id="rId73" Type="http://schemas.openxmlformats.org/officeDocument/2006/relationships/customXml" Target="../ink/ink43.xml"/><Relationship Id="rId78" Type="http://schemas.openxmlformats.org/officeDocument/2006/relationships/customXml" Target="../ink/ink48.xml"/><Relationship Id="rId94" Type="http://schemas.openxmlformats.org/officeDocument/2006/relationships/customXml" Target="../ink/ink64.xml"/><Relationship Id="rId99" Type="http://schemas.openxmlformats.org/officeDocument/2006/relationships/customXml" Target="../ink/ink69.xml"/><Relationship Id="rId101" Type="http://schemas.openxmlformats.org/officeDocument/2006/relationships/customXml" Target="../ink/ink71.xml"/><Relationship Id="rId122" Type="http://schemas.openxmlformats.org/officeDocument/2006/relationships/customXml" Target="../ink/ink85.xml"/><Relationship Id="rId143" Type="http://schemas.openxmlformats.org/officeDocument/2006/relationships/customXml" Target="../ink/ink99.xml"/><Relationship Id="rId148" Type="http://schemas.openxmlformats.org/officeDocument/2006/relationships/customXml" Target="../ink/ink102.xml"/><Relationship Id="rId164" Type="http://schemas.openxmlformats.org/officeDocument/2006/relationships/image" Target="../media/image52.png"/><Relationship Id="rId169" Type="http://schemas.openxmlformats.org/officeDocument/2006/relationships/image" Target="../media/image54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26" Type="http://schemas.openxmlformats.org/officeDocument/2006/relationships/image" Target="../media/image12.png"/><Relationship Id="rId47" Type="http://schemas.openxmlformats.org/officeDocument/2006/relationships/customXml" Target="../ink/ink27.xml"/><Relationship Id="rId68" Type="http://schemas.openxmlformats.org/officeDocument/2006/relationships/customXml" Target="../ink/ink40.xml"/><Relationship Id="rId89" Type="http://schemas.openxmlformats.org/officeDocument/2006/relationships/customXml" Target="../ink/ink59.xml"/><Relationship Id="rId112" Type="http://schemas.openxmlformats.org/officeDocument/2006/relationships/customXml" Target="../ink/ink80.xml"/><Relationship Id="rId133" Type="http://schemas.openxmlformats.org/officeDocument/2006/relationships/customXml" Target="../ink/ink91.xml"/><Relationship Id="rId154" Type="http://schemas.openxmlformats.org/officeDocument/2006/relationships/customXml" Target="../ink/ink106.xml"/><Relationship Id="rId16" Type="http://schemas.openxmlformats.org/officeDocument/2006/relationships/image" Target="../media/image7.png"/><Relationship Id="rId37" Type="http://schemas.openxmlformats.org/officeDocument/2006/relationships/customXml" Target="../ink/ink22.xml"/><Relationship Id="rId58" Type="http://schemas.openxmlformats.org/officeDocument/2006/relationships/customXml" Target="../ink/ink34.xml"/><Relationship Id="rId79" Type="http://schemas.openxmlformats.org/officeDocument/2006/relationships/customXml" Target="../ink/ink49.xml"/><Relationship Id="rId102" Type="http://schemas.openxmlformats.org/officeDocument/2006/relationships/customXml" Target="../ink/ink72.xml"/><Relationship Id="rId123" Type="http://schemas.openxmlformats.org/officeDocument/2006/relationships/image" Target="../media/image37.png"/><Relationship Id="rId144" Type="http://schemas.openxmlformats.org/officeDocument/2006/relationships/customXml" Target="../ink/ink100.xml"/><Relationship Id="rId90" Type="http://schemas.openxmlformats.org/officeDocument/2006/relationships/customXml" Target="../ink/ink60.xml"/><Relationship Id="rId165" Type="http://schemas.openxmlformats.org/officeDocument/2006/relationships/customXml" Target="../ink/ink112.xml"/><Relationship Id="rId27" Type="http://schemas.openxmlformats.org/officeDocument/2006/relationships/customXml" Target="../ink/ink14.xml"/><Relationship Id="rId48" Type="http://schemas.openxmlformats.org/officeDocument/2006/relationships/image" Target="../media/image20.png"/><Relationship Id="rId69" Type="http://schemas.openxmlformats.org/officeDocument/2006/relationships/image" Target="../media/image28.png"/><Relationship Id="rId113" Type="http://schemas.openxmlformats.org/officeDocument/2006/relationships/image" Target="../media/image32.png"/><Relationship Id="rId134" Type="http://schemas.openxmlformats.org/officeDocument/2006/relationships/customXml" Target="../ink/ink92.xml"/><Relationship Id="rId80" Type="http://schemas.openxmlformats.org/officeDocument/2006/relationships/customXml" Target="../ink/ink50.xml"/><Relationship Id="rId155" Type="http://schemas.openxmlformats.org/officeDocument/2006/relationships/image" Target="../media/image48.png"/><Relationship Id="rId17" Type="http://schemas.openxmlformats.org/officeDocument/2006/relationships/customXml" Target="../ink/ink9.xml"/><Relationship Id="rId38" Type="http://schemas.openxmlformats.org/officeDocument/2006/relationships/image" Target="../media/image15.png"/><Relationship Id="rId59" Type="http://schemas.openxmlformats.org/officeDocument/2006/relationships/image" Target="../media/image24.png"/><Relationship Id="rId103" Type="http://schemas.openxmlformats.org/officeDocument/2006/relationships/customXml" Target="../ink/ink73.xml"/><Relationship Id="rId124" Type="http://schemas.openxmlformats.org/officeDocument/2006/relationships/customXml" Target="../ink/ink8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roup 131">
            <a:extLst>
              <a:ext uri="{FF2B5EF4-FFF2-40B4-BE49-F238E27FC236}">
                <a16:creationId xmlns:a16="http://schemas.microsoft.com/office/drawing/2014/main" id="{8EFF83E5-C30B-1223-F8FA-3230301C1645}"/>
              </a:ext>
            </a:extLst>
          </p:cNvPr>
          <p:cNvGrpSpPr/>
          <p:nvPr/>
        </p:nvGrpSpPr>
        <p:grpSpPr>
          <a:xfrm>
            <a:off x="1484346" y="965321"/>
            <a:ext cx="9943760" cy="4138920"/>
            <a:chOff x="1484346" y="965321"/>
            <a:chExt cx="9943760" cy="4138920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5C19AD9D-A202-6583-E5B4-62EF097E1E05}"/>
                </a:ext>
              </a:extLst>
            </p:cNvPr>
            <p:cNvGrpSpPr/>
            <p:nvPr/>
          </p:nvGrpSpPr>
          <p:grpSpPr>
            <a:xfrm>
              <a:off x="1484346" y="1035586"/>
              <a:ext cx="4431711" cy="4005373"/>
              <a:chOff x="1638583" y="99240"/>
              <a:chExt cx="8049240" cy="611424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2">
                <p14:nvContentPartPr>
                  <p14:cNvPr id="8" name="Ink 7">
                    <a:extLst>
                      <a:ext uri="{FF2B5EF4-FFF2-40B4-BE49-F238E27FC236}">
                        <a16:creationId xmlns:a16="http://schemas.microsoft.com/office/drawing/2014/main" id="{D85CA0FE-6140-F990-ADC8-F5C054359CC4}"/>
                      </a:ext>
                    </a:extLst>
                  </p14:cNvPr>
                  <p14:cNvContentPartPr/>
                  <p14:nvPr/>
                </p14:nvContentPartPr>
                <p14:xfrm>
                  <a:off x="1638583" y="5657280"/>
                  <a:ext cx="8049240" cy="360"/>
                </p14:xfrm>
              </p:contentPart>
            </mc:Choice>
            <mc:Fallback>
              <p:pic>
                <p:nvPicPr>
                  <p:cNvPr id="8" name="Ink 7">
                    <a:extLst>
                      <a:ext uri="{FF2B5EF4-FFF2-40B4-BE49-F238E27FC236}">
                        <a16:creationId xmlns:a16="http://schemas.microsoft.com/office/drawing/2014/main" id="{D85CA0FE-6140-F990-ADC8-F5C054359CC4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627468" y="5651160"/>
                    <a:ext cx="8071470" cy="12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">
                <p14:nvContentPartPr>
                  <p14:cNvPr id="9" name="Ink 8">
                    <a:extLst>
                      <a:ext uri="{FF2B5EF4-FFF2-40B4-BE49-F238E27FC236}">
                        <a16:creationId xmlns:a16="http://schemas.microsoft.com/office/drawing/2014/main" id="{3AC4CC35-D8C3-7A16-FAF0-8BE0C90C0B1D}"/>
                      </a:ext>
                    </a:extLst>
                  </p14:cNvPr>
                  <p14:cNvContentPartPr/>
                  <p14:nvPr/>
                </p14:nvContentPartPr>
                <p14:xfrm>
                  <a:off x="3109183" y="1338000"/>
                  <a:ext cx="7560" cy="12600"/>
                </p14:xfrm>
              </p:contentPart>
            </mc:Choice>
            <mc:Fallback>
              <p:pic>
                <p:nvPicPr>
                  <p:cNvPr id="9" name="Ink 8">
                    <a:extLst>
                      <a:ext uri="{FF2B5EF4-FFF2-40B4-BE49-F238E27FC236}">
                        <a16:creationId xmlns:a16="http://schemas.microsoft.com/office/drawing/2014/main" id="{3AC4CC35-D8C3-7A16-FAF0-8BE0C90C0B1D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998933" y="1242130"/>
                    <a:ext cx="227430" cy="20379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">
                <p14:nvContentPartPr>
                  <p14:cNvPr id="10" name="Ink 9">
                    <a:extLst>
                      <a:ext uri="{FF2B5EF4-FFF2-40B4-BE49-F238E27FC236}">
                        <a16:creationId xmlns:a16="http://schemas.microsoft.com/office/drawing/2014/main" id="{F6A40E5D-1235-D91D-5A6B-A0B48AAC786E}"/>
                      </a:ext>
                    </a:extLst>
                  </p14:cNvPr>
                  <p14:cNvContentPartPr/>
                  <p14:nvPr/>
                </p14:nvContentPartPr>
                <p14:xfrm>
                  <a:off x="2929183" y="2413680"/>
                  <a:ext cx="1080" cy="2520"/>
                </p14:xfrm>
              </p:contentPart>
            </mc:Choice>
            <mc:Fallback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F6A40E5D-1235-D91D-5A6B-A0B48AAC786E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2834683" y="2325480"/>
                    <a:ext cx="189540" cy="17841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">
                <p14:nvContentPartPr>
                  <p14:cNvPr id="11" name="Ink 10">
                    <a:extLst>
                      <a:ext uri="{FF2B5EF4-FFF2-40B4-BE49-F238E27FC236}">
                        <a16:creationId xmlns:a16="http://schemas.microsoft.com/office/drawing/2014/main" id="{C0B7007B-830A-DFD7-08FE-30A89DC24C1F}"/>
                      </a:ext>
                    </a:extLst>
                  </p14:cNvPr>
                  <p14:cNvContentPartPr/>
                  <p14:nvPr/>
                </p14:nvContentPartPr>
                <p14:xfrm>
                  <a:off x="3749623" y="1921920"/>
                  <a:ext cx="360" cy="360"/>
                </p14:xfrm>
              </p:contentPart>
            </mc:Choice>
            <mc:Fallback>
              <p:pic>
                <p:nvPicPr>
                  <p:cNvPr id="11" name="Ink 10">
                    <a:extLst>
                      <a:ext uri="{FF2B5EF4-FFF2-40B4-BE49-F238E27FC236}">
                        <a16:creationId xmlns:a16="http://schemas.microsoft.com/office/drawing/2014/main" id="{C0B7007B-830A-DFD7-08FE-30A89DC24C1F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3686623" y="1858920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0">
                <p14:nvContentPartPr>
                  <p14:cNvPr id="12" name="Ink 11">
                    <a:extLst>
                      <a:ext uri="{FF2B5EF4-FFF2-40B4-BE49-F238E27FC236}">
                        <a16:creationId xmlns:a16="http://schemas.microsoft.com/office/drawing/2014/main" id="{CEED6A68-9688-053D-E7A2-92E906B4EB42}"/>
                      </a:ext>
                    </a:extLst>
                  </p14:cNvPr>
                  <p14:cNvContentPartPr/>
                  <p14:nvPr/>
                </p14:nvContentPartPr>
                <p14:xfrm>
                  <a:off x="3646303" y="2745960"/>
                  <a:ext cx="360" cy="3240"/>
                </p14:xfrm>
              </p:contentPart>
            </mc:Choice>
            <mc:Fallback>
              <p:pic>
                <p:nvPicPr>
                  <p:cNvPr id="12" name="Ink 11">
                    <a:extLst>
                      <a:ext uri="{FF2B5EF4-FFF2-40B4-BE49-F238E27FC236}">
                        <a16:creationId xmlns:a16="http://schemas.microsoft.com/office/drawing/2014/main" id="{CEED6A68-9688-053D-E7A2-92E906B4EB42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3583303" y="2651460"/>
                    <a:ext cx="126000" cy="1917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2">
                <p14:nvContentPartPr>
                  <p14:cNvPr id="13" name="Ink 12">
                    <a:extLst>
                      <a:ext uri="{FF2B5EF4-FFF2-40B4-BE49-F238E27FC236}">
                        <a16:creationId xmlns:a16="http://schemas.microsoft.com/office/drawing/2014/main" id="{35580E3A-0742-2C89-FDFD-B0CA01414994}"/>
                      </a:ext>
                    </a:extLst>
                  </p14:cNvPr>
                  <p14:cNvContentPartPr/>
                  <p14:nvPr/>
                </p14:nvContentPartPr>
                <p14:xfrm>
                  <a:off x="4632343" y="2383800"/>
                  <a:ext cx="2520" cy="2520"/>
                </p14:xfrm>
              </p:contentPart>
            </mc:Choice>
            <mc:Fallback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35580E3A-0742-2C89-FDFD-B0CA01414994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4522723" y="2295600"/>
                    <a:ext cx="222390" cy="17841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4">
                <p14:nvContentPartPr>
                  <p14:cNvPr id="14" name="Ink 13">
                    <a:extLst>
                      <a:ext uri="{FF2B5EF4-FFF2-40B4-BE49-F238E27FC236}">
                        <a16:creationId xmlns:a16="http://schemas.microsoft.com/office/drawing/2014/main" id="{ED3A02F5-ADC5-6254-2A44-51AB55E37CB0}"/>
                      </a:ext>
                    </a:extLst>
                  </p14:cNvPr>
                  <p14:cNvContentPartPr/>
                  <p14:nvPr/>
                </p14:nvContentPartPr>
                <p14:xfrm>
                  <a:off x="4334983" y="1264560"/>
                  <a:ext cx="360" cy="360"/>
                </p14:xfrm>
              </p:contentPart>
            </mc:Choice>
            <mc:Fallback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ED3A02F5-ADC5-6254-2A44-51AB55E37CB0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4271983" y="1201560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5">
                <p14:nvContentPartPr>
                  <p14:cNvPr id="15" name="Ink 14">
                    <a:extLst>
                      <a:ext uri="{FF2B5EF4-FFF2-40B4-BE49-F238E27FC236}">
                        <a16:creationId xmlns:a16="http://schemas.microsoft.com/office/drawing/2014/main" id="{F7F2AF0F-7AA1-C44D-89A8-9B12A342A22B}"/>
                      </a:ext>
                    </a:extLst>
                  </p14:cNvPr>
                  <p14:cNvContentPartPr/>
                  <p14:nvPr/>
                </p14:nvContentPartPr>
                <p14:xfrm>
                  <a:off x="5377543" y="1884840"/>
                  <a:ext cx="1800" cy="2520"/>
                </p14:xfrm>
              </p:contentPart>
            </mc:Choice>
            <mc:Fallback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F7F2AF0F-7AA1-C44D-89A8-9B12A342A22B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5272543" y="1797144"/>
                    <a:ext cx="211200" cy="17841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7">
                <p14:nvContentPartPr>
                  <p14:cNvPr id="16" name="Ink 15">
                    <a:extLst>
                      <a:ext uri="{FF2B5EF4-FFF2-40B4-BE49-F238E27FC236}">
                        <a16:creationId xmlns:a16="http://schemas.microsoft.com/office/drawing/2014/main" id="{1E2D3042-BE39-5628-42CA-6431B602A471}"/>
                      </a:ext>
                    </a:extLst>
                  </p14:cNvPr>
                  <p14:cNvContentPartPr/>
                  <p14:nvPr/>
                </p14:nvContentPartPr>
                <p14:xfrm>
                  <a:off x="4237063" y="3121440"/>
                  <a:ext cx="1080" cy="3240"/>
                </p14:xfrm>
              </p:contentPart>
            </mc:Choice>
            <mc:Fallback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1E2D3042-BE39-5628-42CA-6431B602A471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4142563" y="3026940"/>
                    <a:ext cx="189540" cy="1917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9">
                <p14:nvContentPartPr>
                  <p14:cNvPr id="17" name="Ink 16">
                    <a:extLst>
                      <a:ext uri="{FF2B5EF4-FFF2-40B4-BE49-F238E27FC236}">
                        <a16:creationId xmlns:a16="http://schemas.microsoft.com/office/drawing/2014/main" id="{05B8FE4E-AFAD-73CA-2CE8-BCAE40728706}"/>
                      </a:ext>
                    </a:extLst>
                  </p14:cNvPr>
                  <p14:cNvContentPartPr/>
                  <p14:nvPr/>
                </p14:nvContentPartPr>
                <p14:xfrm>
                  <a:off x="3171823" y="2925240"/>
                  <a:ext cx="7560" cy="5400"/>
                </p14:xfrm>
              </p:contentPart>
            </mc:Choice>
            <mc:Fallback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05B8FE4E-AFAD-73CA-2CE8-BCAE40728706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3061573" y="2830740"/>
                    <a:ext cx="227430" cy="1938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1">
                <p14:nvContentPartPr>
                  <p14:cNvPr id="18" name="Ink 17">
                    <a:extLst>
                      <a:ext uri="{FF2B5EF4-FFF2-40B4-BE49-F238E27FC236}">
                        <a16:creationId xmlns:a16="http://schemas.microsoft.com/office/drawing/2014/main" id="{831A3CA6-E10B-5EC6-716D-7529741E2FD6}"/>
                      </a:ext>
                    </a:extLst>
                  </p14:cNvPr>
                  <p14:cNvContentPartPr/>
                  <p14:nvPr/>
                </p14:nvContentPartPr>
                <p14:xfrm>
                  <a:off x="3868423" y="2316840"/>
                  <a:ext cx="360" cy="1800"/>
                </p14:xfrm>
              </p:contentPart>
            </mc:Choice>
            <mc:Fallback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831A3CA6-E10B-5EC6-716D-7529741E2FD6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3805423" y="2238090"/>
                    <a:ext cx="126000" cy="15885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3">
                <p14:nvContentPartPr>
                  <p14:cNvPr id="19" name="Ink 18">
                    <a:extLst>
                      <a:ext uri="{FF2B5EF4-FFF2-40B4-BE49-F238E27FC236}">
                        <a16:creationId xmlns:a16="http://schemas.microsoft.com/office/drawing/2014/main" id="{67CC3782-6FD7-E29E-70BB-E042E16B0A43}"/>
                      </a:ext>
                    </a:extLst>
                  </p14:cNvPr>
                  <p14:cNvContentPartPr/>
                  <p14:nvPr/>
                </p14:nvContentPartPr>
                <p14:xfrm>
                  <a:off x="3366223" y="2000040"/>
                  <a:ext cx="1800" cy="26640"/>
                </p14:xfrm>
              </p:contentPart>
            </mc:Choice>
            <mc:Fallback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67CC3782-6FD7-E29E-70BB-E042E16B0A43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3261223" y="1905441"/>
                    <a:ext cx="211200" cy="21638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5">
                <p14:nvContentPartPr>
                  <p14:cNvPr id="20" name="Ink 19">
                    <a:extLst>
                      <a:ext uri="{FF2B5EF4-FFF2-40B4-BE49-F238E27FC236}">
                        <a16:creationId xmlns:a16="http://schemas.microsoft.com/office/drawing/2014/main" id="{5014F4E7-16A5-1067-3982-3B525D192FF5}"/>
                      </a:ext>
                    </a:extLst>
                  </p14:cNvPr>
                  <p14:cNvContentPartPr/>
                  <p14:nvPr/>
                </p14:nvContentPartPr>
                <p14:xfrm>
                  <a:off x="3644863" y="1569840"/>
                  <a:ext cx="360" cy="7560"/>
                </p14:xfrm>
              </p:contentPart>
            </mc:Choice>
            <mc:Fallback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5014F4E7-16A5-1067-3982-3B525D192FF5}"/>
                      </a:ext>
                    </a:extLst>
                  </p:cNvPr>
                  <p:cNvPicPr/>
                  <p:nvPr/>
                </p:nvPicPr>
                <p:blipFill>
                  <a:blip r:embed="rId26"/>
                  <a:stretch>
                    <a:fillRect/>
                  </a:stretch>
                </p:blipFill>
                <p:spPr>
                  <a:xfrm>
                    <a:off x="3581863" y="1475340"/>
                    <a:ext cx="126000" cy="1960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7">
                <p14:nvContentPartPr>
                  <p14:cNvPr id="21" name="Ink 20">
                    <a:extLst>
                      <a:ext uri="{FF2B5EF4-FFF2-40B4-BE49-F238E27FC236}">
                        <a16:creationId xmlns:a16="http://schemas.microsoft.com/office/drawing/2014/main" id="{04EEC01A-E4F9-2810-073A-22B3F3553B10}"/>
                      </a:ext>
                    </a:extLst>
                  </p14:cNvPr>
                  <p14:cNvContentPartPr/>
                  <p14:nvPr/>
                </p14:nvContentPartPr>
                <p14:xfrm>
                  <a:off x="4214023" y="1840200"/>
                  <a:ext cx="360" cy="360"/>
                </p14:xfrm>
              </p:contentPart>
            </mc:Choice>
            <mc:Fallback>
              <p:pic>
                <p:nvPicPr>
                  <p:cNvPr id="21" name="Ink 20">
                    <a:extLst>
                      <a:ext uri="{FF2B5EF4-FFF2-40B4-BE49-F238E27FC236}">
                        <a16:creationId xmlns:a16="http://schemas.microsoft.com/office/drawing/2014/main" id="{04EEC01A-E4F9-2810-073A-22B3F3553B10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4151383" y="1777200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8">
                <p14:nvContentPartPr>
                  <p14:cNvPr id="22" name="Ink 21">
                    <a:extLst>
                      <a:ext uri="{FF2B5EF4-FFF2-40B4-BE49-F238E27FC236}">
                        <a16:creationId xmlns:a16="http://schemas.microsoft.com/office/drawing/2014/main" id="{4E50247E-B54C-DEB0-EDB5-431B0C90D7C2}"/>
                      </a:ext>
                    </a:extLst>
                  </p14:cNvPr>
                  <p14:cNvContentPartPr/>
                  <p14:nvPr/>
                </p14:nvContentPartPr>
                <p14:xfrm>
                  <a:off x="4103863" y="1647240"/>
                  <a:ext cx="360" cy="360"/>
                </p14:xfrm>
              </p:contentPart>
            </mc:Choice>
            <mc:Fallback>
              <p:pic>
                <p:nvPicPr>
                  <p:cNvPr id="22" name="Ink 21">
                    <a:extLst>
                      <a:ext uri="{FF2B5EF4-FFF2-40B4-BE49-F238E27FC236}">
                        <a16:creationId xmlns:a16="http://schemas.microsoft.com/office/drawing/2014/main" id="{4E50247E-B54C-DEB0-EDB5-431B0C90D7C2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4040863" y="1584240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9">
                <p14:nvContentPartPr>
                  <p14:cNvPr id="23" name="Ink 22">
                    <a:extLst>
                      <a:ext uri="{FF2B5EF4-FFF2-40B4-BE49-F238E27FC236}">
                        <a16:creationId xmlns:a16="http://schemas.microsoft.com/office/drawing/2014/main" id="{FC024E84-B31A-335B-EDB5-ADE046873DF8}"/>
                      </a:ext>
                    </a:extLst>
                  </p14:cNvPr>
                  <p14:cNvContentPartPr/>
                  <p14:nvPr/>
                </p14:nvContentPartPr>
                <p14:xfrm>
                  <a:off x="4276663" y="2275440"/>
                  <a:ext cx="360" cy="360"/>
                </p14:xfrm>
              </p:contentPart>
            </mc:Choice>
            <mc:Fallback>
              <p:pic>
                <p:nvPicPr>
                  <p:cNvPr id="23" name="Ink 22">
                    <a:extLst>
                      <a:ext uri="{FF2B5EF4-FFF2-40B4-BE49-F238E27FC236}">
                        <a16:creationId xmlns:a16="http://schemas.microsoft.com/office/drawing/2014/main" id="{FC024E84-B31A-335B-EDB5-ADE046873DF8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4213663" y="2212800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0">
                <p14:nvContentPartPr>
                  <p14:cNvPr id="24" name="Ink 23">
                    <a:extLst>
                      <a:ext uri="{FF2B5EF4-FFF2-40B4-BE49-F238E27FC236}">
                        <a16:creationId xmlns:a16="http://schemas.microsoft.com/office/drawing/2014/main" id="{B7EA4265-2E02-8095-97E8-41BF93509ED9}"/>
                      </a:ext>
                    </a:extLst>
                  </p14:cNvPr>
                  <p14:cNvContentPartPr/>
                  <p14:nvPr/>
                </p14:nvContentPartPr>
                <p14:xfrm>
                  <a:off x="3050863" y="1972320"/>
                  <a:ext cx="1800" cy="2520"/>
                </p14:xfrm>
              </p:contentPart>
            </mc:Choice>
            <mc:Fallback>
              <p:pic>
                <p:nvPicPr>
                  <p:cNvPr id="24" name="Ink 23">
                    <a:extLst>
                      <a:ext uri="{FF2B5EF4-FFF2-40B4-BE49-F238E27FC236}">
                        <a16:creationId xmlns:a16="http://schemas.microsoft.com/office/drawing/2014/main" id="{B7EA4265-2E02-8095-97E8-41BF93509ED9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2945863" y="1884624"/>
                    <a:ext cx="211200" cy="17841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1">
                <p14:nvContentPartPr>
                  <p14:cNvPr id="25" name="Ink 24">
                    <a:extLst>
                      <a:ext uri="{FF2B5EF4-FFF2-40B4-BE49-F238E27FC236}">
                        <a16:creationId xmlns:a16="http://schemas.microsoft.com/office/drawing/2014/main" id="{158EC3F1-E007-6935-AD86-B5D8A4430739}"/>
                      </a:ext>
                    </a:extLst>
                  </p14:cNvPr>
                  <p14:cNvContentPartPr/>
                  <p14:nvPr/>
                </p14:nvContentPartPr>
                <p14:xfrm>
                  <a:off x="3275143" y="1554000"/>
                  <a:ext cx="360" cy="360"/>
                </p14:xfrm>
              </p:contentPart>
            </mc:Choice>
            <mc:Fallback>
              <p:pic>
                <p:nvPicPr>
                  <p:cNvPr id="25" name="Ink 24">
                    <a:extLst>
                      <a:ext uri="{FF2B5EF4-FFF2-40B4-BE49-F238E27FC236}">
                        <a16:creationId xmlns:a16="http://schemas.microsoft.com/office/drawing/2014/main" id="{158EC3F1-E007-6935-AD86-B5D8A4430739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3212143" y="1491360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2">
                <p14:nvContentPartPr>
                  <p14:cNvPr id="26" name="Ink 25">
                    <a:extLst>
                      <a:ext uri="{FF2B5EF4-FFF2-40B4-BE49-F238E27FC236}">
                        <a16:creationId xmlns:a16="http://schemas.microsoft.com/office/drawing/2014/main" id="{EE181F8F-DAE4-B59A-39D5-04BB33127EBE}"/>
                      </a:ext>
                    </a:extLst>
                  </p14:cNvPr>
                  <p14:cNvContentPartPr/>
                  <p14:nvPr/>
                </p14:nvContentPartPr>
                <p14:xfrm>
                  <a:off x="3725503" y="1138560"/>
                  <a:ext cx="360" cy="360"/>
                </p14:xfrm>
              </p:contentPart>
            </mc:Choice>
            <mc:Fallback>
              <p:pic>
                <p:nvPicPr>
                  <p:cNvPr id="26" name="Ink 25">
                    <a:extLst>
                      <a:ext uri="{FF2B5EF4-FFF2-40B4-BE49-F238E27FC236}">
                        <a16:creationId xmlns:a16="http://schemas.microsoft.com/office/drawing/2014/main" id="{EE181F8F-DAE4-B59A-39D5-04BB33127EBE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3662503" y="1075560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3">
                <p14:nvContentPartPr>
                  <p14:cNvPr id="27" name="Ink 26">
                    <a:extLst>
                      <a:ext uri="{FF2B5EF4-FFF2-40B4-BE49-F238E27FC236}">
                        <a16:creationId xmlns:a16="http://schemas.microsoft.com/office/drawing/2014/main" id="{AC016E44-7AB8-4327-53A0-331C9AE4D2D9}"/>
                      </a:ext>
                    </a:extLst>
                  </p14:cNvPr>
                  <p14:cNvContentPartPr/>
                  <p14:nvPr/>
                </p14:nvContentPartPr>
                <p14:xfrm>
                  <a:off x="6797383" y="4844400"/>
                  <a:ext cx="1080" cy="5400"/>
                </p14:xfrm>
              </p:contentPart>
            </mc:Choice>
            <mc:Fallback>
              <p:pic>
                <p:nvPicPr>
                  <p:cNvPr id="27" name="Ink 26">
                    <a:extLst>
                      <a:ext uri="{FF2B5EF4-FFF2-40B4-BE49-F238E27FC236}">
                        <a16:creationId xmlns:a16="http://schemas.microsoft.com/office/drawing/2014/main" id="{AC016E44-7AB8-4327-53A0-331C9AE4D2D9}"/>
                      </a:ext>
                    </a:extLst>
                  </p:cNvPr>
                  <p:cNvPicPr/>
                  <p:nvPr/>
                </p:nvPicPr>
                <p:blipFill>
                  <a:blip r:embed="rId34"/>
                  <a:stretch>
                    <a:fillRect/>
                  </a:stretch>
                </p:blipFill>
                <p:spPr>
                  <a:xfrm>
                    <a:off x="6702883" y="4750440"/>
                    <a:ext cx="189540" cy="1938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5">
                <p14:nvContentPartPr>
                  <p14:cNvPr id="28" name="Ink 27">
                    <a:extLst>
                      <a:ext uri="{FF2B5EF4-FFF2-40B4-BE49-F238E27FC236}">
                        <a16:creationId xmlns:a16="http://schemas.microsoft.com/office/drawing/2014/main" id="{6BE831A8-219E-EC2A-B33D-6834142B958E}"/>
                      </a:ext>
                    </a:extLst>
                  </p14:cNvPr>
                  <p14:cNvContentPartPr/>
                  <p14:nvPr/>
                </p14:nvContentPartPr>
                <p14:xfrm>
                  <a:off x="6572023" y="4010640"/>
                  <a:ext cx="1080" cy="5400"/>
                </p14:xfrm>
              </p:contentPart>
            </mc:Choice>
            <mc:Fallback>
              <p:pic>
                <p:nvPicPr>
                  <p:cNvPr id="28" name="Ink 27">
                    <a:extLst>
                      <a:ext uri="{FF2B5EF4-FFF2-40B4-BE49-F238E27FC236}">
                        <a16:creationId xmlns:a16="http://schemas.microsoft.com/office/drawing/2014/main" id="{6BE831A8-219E-EC2A-B33D-6834142B958E}"/>
                      </a:ext>
                    </a:extLst>
                  </p:cNvPr>
                  <p:cNvPicPr/>
                  <p:nvPr/>
                </p:nvPicPr>
                <p:blipFill>
                  <a:blip r:embed="rId36"/>
                  <a:stretch>
                    <a:fillRect/>
                  </a:stretch>
                </p:blipFill>
                <p:spPr>
                  <a:xfrm>
                    <a:off x="6477523" y="3916680"/>
                    <a:ext cx="189540" cy="1938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7">
                <p14:nvContentPartPr>
                  <p14:cNvPr id="29" name="Ink 28">
                    <a:extLst>
                      <a:ext uri="{FF2B5EF4-FFF2-40B4-BE49-F238E27FC236}">
                        <a16:creationId xmlns:a16="http://schemas.microsoft.com/office/drawing/2014/main" id="{75F22F62-E8D9-2872-8326-978B77ECD5E0}"/>
                      </a:ext>
                    </a:extLst>
                  </p14:cNvPr>
                  <p14:cNvContentPartPr/>
                  <p14:nvPr/>
                </p14:nvContentPartPr>
                <p14:xfrm>
                  <a:off x="7244863" y="4402680"/>
                  <a:ext cx="360" cy="360"/>
                </p14:xfrm>
              </p:contentPart>
            </mc:Choice>
            <mc:Fallback>
              <p:pic>
                <p:nvPicPr>
                  <p:cNvPr id="29" name="Ink 28">
                    <a:extLst>
                      <a:ext uri="{FF2B5EF4-FFF2-40B4-BE49-F238E27FC236}">
                        <a16:creationId xmlns:a16="http://schemas.microsoft.com/office/drawing/2014/main" id="{75F22F62-E8D9-2872-8326-978B77ECD5E0}"/>
                      </a:ext>
                    </a:extLst>
                  </p:cNvPr>
                  <p:cNvPicPr/>
                  <p:nvPr/>
                </p:nvPicPr>
                <p:blipFill>
                  <a:blip r:embed="rId38"/>
                  <a:stretch>
                    <a:fillRect/>
                  </a:stretch>
                </p:blipFill>
                <p:spPr>
                  <a:xfrm>
                    <a:off x="7181863" y="4339680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9">
                <p14:nvContentPartPr>
                  <p14:cNvPr id="30" name="Ink 29">
                    <a:extLst>
                      <a:ext uri="{FF2B5EF4-FFF2-40B4-BE49-F238E27FC236}">
                        <a16:creationId xmlns:a16="http://schemas.microsoft.com/office/drawing/2014/main" id="{B2EC4AA0-FA36-84F2-463E-ACC3BAB758B8}"/>
                      </a:ext>
                    </a:extLst>
                  </p14:cNvPr>
                  <p14:cNvContentPartPr/>
                  <p14:nvPr/>
                </p14:nvContentPartPr>
                <p14:xfrm>
                  <a:off x="7220743" y="3731280"/>
                  <a:ext cx="1080" cy="2520"/>
                </p14:xfrm>
              </p:contentPart>
            </mc:Choice>
            <mc:Fallback>
              <p:pic>
                <p:nvPicPr>
                  <p:cNvPr id="30" name="Ink 29">
                    <a:extLst>
                      <a:ext uri="{FF2B5EF4-FFF2-40B4-BE49-F238E27FC236}">
                        <a16:creationId xmlns:a16="http://schemas.microsoft.com/office/drawing/2014/main" id="{B2EC4AA0-FA36-84F2-463E-ACC3BAB758B8}"/>
                      </a:ext>
                    </a:extLst>
                  </p:cNvPr>
                  <p:cNvPicPr/>
                  <p:nvPr/>
                </p:nvPicPr>
                <p:blipFill>
                  <a:blip r:embed="rId40"/>
                  <a:stretch>
                    <a:fillRect/>
                  </a:stretch>
                </p:blipFill>
                <p:spPr>
                  <a:xfrm>
                    <a:off x="7126243" y="3643080"/>
                    <a:ext cx="189540" cy="17841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1">
                <p14:nvContentPartPr>
                  <p14:cNvPr id="31" name="Ink 30">
                    <a:extLst>
                      <a:ext uri="{FF2B5EF4-FFF2-40B4-BE49-F238E27FC236}">
                        <a16:creationId xmlns:a16="http://schemas.microsoft.com/office/drawing/2014/main" id="{5A67ADCA-A4CC-37E4-6B83-8867FC44EE6A}"/>
                      </a:ext>
                    </a:extLst>
                  </p14:cNvPr>
                  <p14:cNvContentPartPr/>
                  <p14:nvPr/>
                </p14:nvContentPartPr>
                <p14:xfrm>
                  <a:off x="8208943" y="4043400"/>
                  <a:ext cx="20160" cy="20160"/>
                </p14:xfrm>
              </p:contentPart>
            </mc:Choice>
            <mc:Fallback>
              <p:pic>
                <p:nvPicPr>
                  <p:cNvPr id="31" name="Ink 30">
                    <a:extLst>
                      <a:ext uri="{FF2B5EF4-FFF2-40B4-BE49-F238E27FC236}">
                        <a16:creationId xmlns:a16="http://schemas.microsoft.com/office/drawing/2014/main" id="{5A67ADCA-A4CC-37E4-6B83-8867FC44EE6A}"/>
                      </a:ext>
                    </a:extLst>
                  </p:cNvPr>
                  <p:cNvPicPr/>
                  <p:nvPr/>
                </p:nvPicPr>
                <p:blipFill>
                  <a:blip r:embed="rId42"/>
                  <a:stretch>
                    <a:fillRect/>
                  </a:stretch>
                </p:blipFill>
                <p:spPr>
                  <a:xfrm>
                    <a:off x="8095137" y="3948049"/>
                    <a:ext cx="247123" cy="21031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3">
                <p14:nvContentPartPr>
                  <p14:cNvPr id="32" name="Ink 31">
                    <a:extLst>
                      <a:ext uri="{FF2B5EF4-FFF2-40B4-BE49-F238E27FC236}">
                        <a16:creationId xmlns:a16="http://schemas.microsoft.com/office/drawing/2014/main" id="{0A14842D-B908-36D0-D8D1-B9E82D635017}"/>
                      </a:ext>
                    </a:extLst>
                  </p14:cNvPr>
                  <p14:cNvContentPartPr/>
                  <p14:nvPr/>
                </p14:nvContentPartPr>
                <p14:xfrm>
                  <a:off x="7975663" y="4783920"/>
                  <a:ext cx="4680" cy="4680"/>
                </p14:xfrm>
              </p:contentPart>
            </mc:Choice>
            <mc:Fallback>
              <p:pic>
                <p:nvPicPr>
                  <p:cNvPr id="32" name="Ink 31">
                    <a:extLst>
                      <a:ext uri="{FF2B5EF4-FFF2-40B4-BE49-F238E27FC236}">
                        <a16:creationId xmlns:a16="http://schemas.microsoft.com/office/drawing/2014/main" id="{0A14842D-B908-36D0-D8D1-B9E82D635017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7873288" y="4693440"/>
                    <a:ext cx="208845" cy="186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5">
                <p14:nvContentPartPr>
                  <p14:cNvPr id="33" name="Ink 32">
                    <a:extLst>
                      <a:ext uri="{FF2B5EF4-FFF2-40B4-BE49-F238E27FC236}">
                        <a16:creationId xmlns:a16="http://schemas.microsoft.com/office/drawing/2014/main" id="{0976FC23-BEA1-D380-6412-1544246E449F}"/>
                      </a:ext>
                    </a:extLst>
                  </p14:cNvPr>
                  <p14:cNvContentPartPr/>
                  <p14:nvPr/>
                </p14:nvContentPartPr>
                <p14:xfrm>
                  <a:off x="8436823" y="4660440"/>
                  <a:ext cx="360" cy="11160"/>
                </p14:xfrm>
              </p:contentPart>
            </mc:Choice>
            <mc:Fallback>
              <p:pic>
                <p:nvPicPr>
                  <p:cNvPr id="33" name="Ink 32">
                    <a:extLst>
                      <a:ext uri="{FF2B5EF4-FFF2-40B4-BE49-F238E27FC236}">
                        <a16:creationId xmlns:a16="http://schemas.microsoft.com/office/drawing/2014/main" id="{0976FC23-BEA1-D380-6412-1544246E449F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8373823" y="4562790"/>
                    <a:ext cx="126000" cy="20590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7">
                <p14:nvContentPartPr>
                  <p14:cNvPr id="34" name="Ink 33">
                    <a:extLst>
                      <a:ext uri="{FF2B5EF4-FFF2-40B4-BE49-F238E27FC236}">
                        <a16:creationId xmlns:a16="http://schemas.microsoft.com/office/drawing/2014/main" id="{C07136C2-8713-F74F-D0BA-A200CE571FB8}"/>
                      </a:ext>
                    </a:extLst>
                  </p14:cNvPr>
                  <p14:cNvContentPartPr/>
                  <p14:nvPr/>
                </p14:nvContentPartPr>
                <p14:xfrm>
                  <a:off x="8600983" y="5067960"/>
                  <a:ext cx="360" cy="2520"/>
                </p14:xfrm>
              </p:contentPart>
            </mc:Choice>
            <mc:Fallback>
              <p:pic>
                <p:nvPicPr>
                  <p:cNvPr id="34" name="Ink 33">
                    <a:extLst>
                      <a:ext uri="{FF2B5EF4-FFF2-40B4-BE49-F238E27FC236}">
                        <a16:creationId xmlns:a16="http://schemas.microsoft.com/office/drawing/2014/main" id="{C07136C2-8713-F74F-D0BA-A200CE571FB8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8537983" y="4979760"/>
                    <a:ext cx="126000" cy="17841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9">
                <p14:nvContentPartPr>
                  <p14:cNvPr id="35" name="Ink 34">
                    <a:extLst>
                      <a:ext uri="{FF2B5EF4-FFF2-40B4-BE49-F238E27FC236}">
                        <a16:creationId xmlns:a16="http://schemas.microsoft.com/office/drawing/2014/main" id="{A87C4270-17F1-B1EB-8918-C345BF3F03A3}"/>
                      </a:ext>
                    </a:extLst>
                  </p14:cNvPr>
                  <p14:cNvContentPartPr/>
                  <p14:nvPr/>
                </p14:nvContentPartPr>
                <p14:xfrm>
                  <a:off x="9030823" y="4846560"/>
                  <a:ext cx="6840" cy="12600"/>
                </p14:xfrm>
              </p:contentPart>
            </mc:Choice>
            <mc:Fallback>
              <p:pic>
                <p:nvPicPr>
                  <p:cNvPr id="35" name="Ink 34">
                    <a:extLst>
                      <a:ext uri="{FF2B5EF4-FFF2-40B4-BE49-F238E27FC236}">
                        <a16:creationId xmlns:a16="http://schemas.microsoft.com/office/drawing/2014/main" id="{A87C4270-17F1-B1EB-8918-C345BF3F03A3}"/>
                      </a:ext>
                    </a:extLst>
                  </p:cNvPr>
                  <p:cNvPicPr/>
                  <p:nvPr/>
                </p:nvPicPr>
                <p:blipFill>
                  <a:blip r:embed="rId50"/>
                  <a:stretch>
                    <a:fillRect/>
                  </a:stretch>
                </p:blipFill>
                <p:spPr>
                  <a:xfrm>
                    <a:off x="8922005" y="4751238"/>
                    <a:ext cx="223855" cy="20379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1">
                <p14:nvContentPartPr>
                  <p14:cNvPr id="36" name="Ink 35">
                    <a:extLst>
                      <a:ext uri="{FF2B5EF4-FFF2-40B4-BE49-F238E27FC236}">
                        <a16:creationId xmlns:a16="http://schemas.microsoft.com/office/drawing/2014/main" id="{B4A5C309-F585-C14C-6110-7203278296B4}"/>
                      </a:ext>
                    </a:extLst>
                  </p14:cNvPr>
                  <p14:cNvContentPartPr/>
                  <p14:nvPr/>
                </p14:nvContentPartPr>
                <p14:xfrm>
                  <a:off x="8002663" y="3463080"/>
                  <a:ext cx="1080" cy="2520"/>
                </p14:xfrm>
              </p:contentPart>
            </mc:Choice>
            <mc:Fallback>
              <p:pic>
                <p:nvPicPr>
                  <p:cNvPr id="36" name="Ink 35">
                    <a:extLst>
                      <a:ext uri="{FF2B5EF4-FFF2-40B4-BE49-F238E27FC236}">
                        <a16:creationId xmlns:a16="http://schemas.microsoft.com/office/drawing/2014/main" id="{B4A5C309-F585-C14C-6110-7203278296B4}"/>
                      </a:ext>
                    </a:extLst>
                  </p:cNvPr>
                  <p:cNvPicPr/>
                  <p:nvPr/>
                </p:nvPicPr>
                <p:blipFill>
                  <a:blip r:embed="rId40"/>
                  <a:stretch>
                    <a:fillRect/>
                  </a:stretch>
                </p:blipFill>
                <p:spPr>
                  <a:xfrm>
                    <a:off x="7908163" y="3374880"/>
                    <a:ext cx="189540" cy="17841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2">
                <p14:nvContentPartPr>
                  <p14:cNvPr id="37" name="Ink 36">
                    <a:extLst>
                      <a:ext uri="{FF2B5EF4-FFF2-40B4-BE49-F238E27FC236}">
                        <a16:creationId xmlns:a16="http://schemas.microsoft.com/office/drawing/2014/main" id="{5C89E528-FF35-27BA-153C-3E29837F005C}"/>
                      </a:ext>
                    </a:extLst>
                  </p14:cNvPr>
                  <p14:cNvContentPartPr/>
                  <p14:nvPr/>
                </p14:nvContentPartPr>
                <p14:xfrm>
                  <a:off x="9142423" y="3714000"/>
                  <a:ext cx="1080" cy="1800"/>
                </p14:xfrm>
              </p:contentPart>
            </mc:Choice>
            <mc:Fallback>
              <p:pic>
                <p:nvPicPr>
                  <p:cNvPr id="37" name="Ink 36">
                    <a:extLst>
                      <a:ext uri="{FF2B5EF4-FFF2-40B4-BE49-F238E27FC236}">
                        <a16:creationId xmlns:a16="http://schemas.microsoft.com/office/drawing/2014/main" id="{5C89E528-FF35-27BA-153C-3E29837F005C}"/>
                      </a:ext>
                    </a:extLst>
                  </p:cNvPr>
                  <p:cNvPicPr/>
                  <p:nvPr/>
                </p:nvPicPr>
                <p:blipFill>
                  <a:blip r:embed="rId40"/>
                  <a:stretch>
                    <a:fillRect/>
                  </a:stretch>
                </p:blipFill>
                <p:spPr>
                  <a:xfrm>
                    <a:off x="9047923" y="3635250"/>
                    <a:ext cx="189540" cy="15885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3">
                <p14:nvContentPartPr>
                  <p14:cNvPr id="38" name="Ink 37">
                    <a:extLst>
                      <a:ext uri="{FF2B5EF4-FFF2-40B4-BE49-F238E27FC236}">
                        <a16:creationId xmlns:a16="http://schemas.microsoft.com/office/drawing/2014/main" id="{F29C7D8F-51EE-EE72-3241-971F46A73949}"/>
                      </a:ext>
                    </a:extLst>
                  </p14:cNvPr>
                  <p14:cNvContentPartPr/>
                  <p14:nvPr/>
                </p14:nvContentPartPr>
                <p14:xfrm>
                  <a:off x="8693503" y="3203880"/>
                  <a:ext cx="3960" cy="360"/>
                </p14:xfrm>
              </p:contentPart>
            </mc:Choice>
            <mc:Fallback>
              <p:pic>
                <p:nvPicPr>
                  <p:cNvPr id="38" name="Ink 37">
                    <a:extLst>
                      <a:ext uri="{FF2B5EF4-FFF2-40B4-BE49-F238E27FC236}">
                        <a16:creationId xmlns:a16="http://schemas.microsoft.com/office/drawing/2014/main" id="{F29C7D8F-51EE-EE72-3241-971F46A73949}"/>
                      </a:ext>
                    </a:extLst>
                  </p:cNvPr>
                  <p:cNvPicPr/>
                  <p:nvPr/>
                </p:nvPicPr>
                <p:blipFill>
                  <a:blip r:embed="rId54"/>
                  <a:stretch>
                    <a:fillRect/>
                  </a:stretch>
                </p:blipFill>
                <p:spPr>
                  <a:xfrm>
                    <a:off x="8578003" y="3140880"/>
                    <a:ext cx="2343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5">
                <p14:nvContentPartPr>
                  <p14:cNvPr id="39" name="Ink 38">
                    <a:extLst>
                      <a:ext uri="{FF2B5EF4-FFF2-40B4-BE49-F238E27FC236}">
                        <a16:creationId xmlns:a16="http://schemas.microsoft.com/office/drawing/2014/main" id="{6A0124F3-F55C-47FB-A12F-A4DB2CB1DCAA}"/>
                      </a:ext>
                    </a:extLst>
                  </p14:cNvPr>
                  <p14:cNvContentPartPr/>
                  <p14:nvPr/>
                </p14:nvContentPartPr>
                <p14:xfrm>
                  <a:off x="9142423" y="4281000"/>
                  <a:ext cx="360" cy="2520"/>
                </p14:xfrm>
              </p:contentPart>
            </mc:Choice>
            <mc:Fallback>
              <p:pic>
                <p:nvPicPr>
                  <p:cNvPr id="39" name="Ink 38">
                    <a:extLst>
                      <a:ext uri="{FF2B5EF4-FFF2-40B4-BE49-F238E27FC236}">
                        <a16:creationId xmlns:a16="http://schemas.microsoft.com/office/drawing/2014/main" id="{6A0124F3-F55C-47FB-A12F-A4DB2CB1DCAA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9079423" y="4192800"/>
                    <a:ext cx="126000" cy="17841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6">
                <p14:nvContentPartPr>
                  <p14:cNvPr id="40" name="Ink 39">
                    <a:extLst>
                      <a:ext uri="{FF2B5EF4-FFF2-40B4-BE49-F238E27FC236}">
                        <a16:creationId xmlns:a16="http://schemas.microsoft.com/office/drawing/2014/main" id="{70B78F2C-3A49-7195-08D2-02CAA05C3EAB}"/>
                      </a:ext>
                    </a:extLst>
                  </p14:cNvPr>
                  <p14:cNvContentPartPr/>
                  <p14:nvPr/>
                </p14:nvContentPartPr>
                <p14:xfrm>
                  <a:off x="7948663" y="2773680"/>
                  <a:ext cx="360" cy="2520"/>
                </p14:xfrm>
              </p:contentPart>
            </mc:Choice>
            <mc:Fallback>
              <p:pic>
                <p:nvPicPr>
                  <p:cNvPr id="40" name="Ink 39">
                    <a:extLst>
                      <a:ext uri="{FF2B5EF4-FFF2-40B4-BE49-F238E27FC236}">
                        <a16:creationId xmlns:a16="http://schemas.microsoft.com/office/drawing/2014/main" id="{70B78F2C-3A49-7195-08D2-02CAA05C3EAB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7885663" y="2685480"/>
                    <a:ext cx="126000" cy="17841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8">
                <p14:nvContentPartPr>
                  <p14:cNvPr id="41" name="Ink 40">
                    <a:extLst>
                      <a:ext uri="{FF2B5EF4-FFF2-40B4-BE49-F238E27FC236}">
                        <a16:creationId xmlns:a16="http://schemas.microsoft.com/office/drawing/2014/main" id="{6A958991-4B28-0A64-617A-64EFB761FAC4}"/>
                      </a:ext>
                    </a:extLst>
                  </p14:cNvPr>
                  <p14:cNvContentPartPr/>
                  <p14:nvPr/>
                </p14:nvContentPartPr>
                <p14:xfrm>
                  <a:off x="7841743" y="4250400"/>
                  <a:ext cx="4680" cy="2520"/>
                </p14:xfrm>
              </p:contentPart>
            </mc:Choice>
            <mc:Fallback>
              <p:pic>
                <p:nvPicPr>
                  <p:cNvPr id="41" name="Ink 40">
                    <a:extLst>
                      <a:ext uri="{FF2B5EF4-FFF2-40B4-BE49-F238E27FC236}">
                        <a16:creationId xmlns:a16="http://schemas.microsoft.com/office/drawing/2014/main" id="{6A958991-4B28-0A64-617A-64EFB761FAC4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7739953" y="4162704"/>
                    <a:ext cx="208845" cy="17841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0">
                <p14:nvContentPartPr>
                  <p14:cNvPr id="42" name="Ink 41">
                    <a:extLst>
                      <a:ext uri="{FF2B5EF4-FFF2-40B4-BE49-F238E27FC236}">
                        <a16:creationId xmlns:a16="http://schemas.microsoft.com/office/drawing/2014/main" id="{77FCE109-DD6E-A0E5-B33C-B945DC280510}"/>
                      </a:ext>
                    </a:extLst>
                  </p14:cNvPr>
                  <p14:cNvContentPartPr/>
                  <p14:nvPr/>
                </p14:nvContentPartPr>
                <p14:xfrm>
                  <a:off x="8482183" y="4353720"/>
                  <a:ext cx="360" cy="360"/>
                </p14:xfrm>
              </p:contentPart>
            </mc:Choice>
            <mc:Fallback>
              <p:pic>
                <p:nvPicPr>
                  <p:cNvPr id="42" name="Ink 41">
                    <a:extLst>
                      <a:ext uri="{FF2B5EF4-FFF2-40B4-BE49-F238E27FC236}">
                        <a16:creationId xmlns:a16="http://schemas.microsoft.com/office/drawing/2014/main" id="{77FCE109-DD6E-A0E5-B33C-B945DC280510}"/>
                      </a:ext>
                    </a:extLst>
                  </p:cNvPr>
                  <p:cNvPicPr/>
                  <p:nvPr/>
                </p:nvPicPr>
                <p:blipFill>
                  <a:blip r:embed="rId38"/>
                  <a:stretch>
                    <a:fillRect/>
                  </a:stretch>
                </p:blipFill>
                <p:spPr>
                  <a:xfrm>
                    <a:off x="8419183" y="4290720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1">
                <p14:nvContentPartPr>
                  <p14:cNvPr id="43" name="Ink 42">
                    <a:extLst>
                      <a:ext uri="{FF2B5EF4-FFF2-40B4-BE49-F238E27FC236}">
                        <a16:creationId xmlns:a16="http://schemas.microsoft.com/office/drawing/2014/main" id="{A3B087C8-B990-2069-3526-9040CFF72A66}"/>
                      </a:ext>
                    </a:extLst>
                  </p14:cNvPr>
                  <p14:cNvContentPartPr/>
                  <p14:nvPr/>
                </p14:nvContentPartPr>
                <p14:xfrm>
                  <a:off x="8649583" y="3944400"/>
                  <a:ext cx="360" cy="360"/>
                </p14:xfrm>
              </p:contentPart>
            </mc:Choice>
            <mc:Fallback>
              <p:pic>
                <p:nvPicPr>
                  <p:cNvPr id="43" name="Ink 42">
                    <a:extLst>
                      <a:ext uri="{FF2B5EF4-FFF2-40B4-BE49-F238E27FC236}">
                        <a16:creationId xmlns:a16="http://schemas.microsoft.com/office/drawing/2014/main" id="{A3B087C8-B990-2069-3526-9040CFF72A66}"/>
                      </a:ext>
                    </a:extLst>
                  </p:cNvPr>
                  <p:cNvPicPr/>
                  <p:nvPr/>
                </p:nvPicPr>
                <p:blipFill>
                  <a:blip r:embed="rId38"/>
                  <a:stretch>
                    <a:fillRect/>
                  </a:stretch>
                </p:blipFill>
                <p:spPr>
                  <a:xfrm>
                    <a:off x="8586583" y="3881760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2">
                <p14:nvContentPartPr>
                  <p14:cNvPr id="44" name="Ink 43">
                    <a:extLst>
                      <a:ext uri="{FF2B5EF4-FFF2-40B4-BE49-F238E27FC236}">
                        <a16:creationId xmlns:a16="http://schemas.microsoft.com/office/drawing/2014/main" id="{9143C1E5-F38A-D83B-1D4E-00490A349315}"/>
                      </a:ext>
                    </a:extLst>
                  </p14:cNvPr>
                  <p14:cNvContentPartPr/>
                  <p14:nvPr/>
                </p14:nvContentPartPr>
                <p14:xfrm>
                  <a:off x="7427023" y="5038080"/>
                  <a:ext cx="1080" cy="6120"/>
                </p14:xfrm>
              </p:contentPart>
            </mc:Choice>
            <mc:Fallback>
              <p:pic>
                <p:nvPicPr>
                  <p:cNvPr id="44" name="Ink 43">
                    <a:extLst>
                      <a:ext uri="{FF2B5EF4-FFF2-40B4-BE49-F238E27FC236}">
                        <a16:creationId xmlns:a16="http://schemas.microsoft.com/office/drawing/2014/main" id="{9143C1E5-F38A-D83B-1D4E-00490A349315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7332523" y="4940716"/>
                    <a:ext cx="189540" cy="200291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A31B752E-3418-ADF6-8FD3-4CC3ECC8504B}"/>
                  </a:ext>
                </a:extLst>
              </p:cNvPr>
              <p:cNvGrpSpPr/>
              <p:nvPr/>
            </p:nvGrpSpPr>
            <p:grpSpPr>
              <a:xfrm>
                <a:off x="2044663" y="99240"/>
                <a:ext cx="360" cy="6114240"/>
                <a:chOff x="2044663" y="99240"/>
                <a:chExt cx="360" cy="6114240"/>
              </a:xfrm>
            </p:grpSpPr>
            <mc:AlternateContent xmlns:mc="http://schemas.openxmlformats.org/markup-compatibility/2006">
              <mc:Choice xmlns:p14="http://schemas.microsoft.com/office/powerpoint/2010/main" Requires="p14">
                <p:contentPart p14:bwMode="auto" r:id="rId64">
                  <p14:nvContentPartPr>
                    <p14:cNvPr id="5" name="Ink 4">
                      <a:extLst>
                        <a:ext uri="{FF2B5EF4-FFF2-40B4-BE49-F238E27FC236}">
                          <a16:creationId xmlns:a16="http://schemas.microsoft.com/office/drawing/2014/main" id="{787C8262-8DFF-71D4-C5D3-22DE07084DD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044663" y="99240"/>
                    <a:ext cx="360" cy="1784880"/>
                  </p14:xfrm>
                </p:contentPart>
              </mc:Choice>
              <mc:Fallback>
                <p:pic>
                  <p:nvPicPr>
                    <p:cNvPr id="5" name="Ink 4">
                      <a:extLst>
                        <a:ext uri="{FF2B5EF4-FFF2-40B4-BE49-F238E27FC236}">
                          <a16:creationId xmlns:a16="http://schemas.microsoft.com/office/drawing/2014/main" id="{787C8262-8DFF-71D4-C5D3-22DE07084DDB}"/>
                        </a:ext>
                      </a:extLst>
                    </p:cNvPr>
                    <p:cNvPicPr/>
                    <p:nvPr/>
                  </p:nvPicPr>
                  <p:blipFill>
                    <a:blip r:embed="rId65"/>
                    <a:stretch>
                      <a:fillRect/>
                    </a:stretch>
                  </p:blipFill>
                  <p:spPr>
                    <a:xfrm>
                      <a:off x="2038543" y="89901"/>
                      <a:ext cx="12600" cy="1803558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66">
                  <p14:nvContentPartPr>
                    <p14:cNvPr id="6" name="Ink 5">
                      <a:extLst>
                        <a:ext uri="{FF2B5EF4-FFF2-40B4-BE49-F238E27FC236}">
                          <a16:creationId xmlns:a16="http://schemas.microsoft.com/office/drawing/2014/main" id="{DCDFD673-2EF6-2FFA-6026-E182E536F04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044663" y="238560"/>
                    <a:ext cx="360" cy="5974920"/>
                  </p14:xfrm>
                </p:contentPart>
              </mc:Choice>
              <mc:Fallback>
                <p:pic>
                  <p:nvPicPr>
                    <p:cNvPr id="6" name="Ink 5">
                      <a:extLst>
                        <a:ext uri="{FF2B5EF4-FFF2-40B4-BE49-F238E27FC236}">
                          <a16:creationId xmlns:a16="http://schemas.microsoft.com/office/drawing/2014/main" id="{DCDFD673-2EF6-2FFA-6026-E182E536F04A}"/>
                        </a:ext>
                      </a:extLst>
                    </p:cNvPr>
                    <p:cNvPicPr/>
                    <p:nvPr/>
                  </p:nvPicPr>
                  <p:blipFill>
                    <a:blip r:embed="rId67"/>
                    <a:stretch>
                      <a:fillRect/>
                    </a:stretch>
                  </p:blipFill>
                  <p:spPr>
                    <a:xfrm>
                      <a:off x="2038543" y="229218"/>
                      <a:ext cx="12600" cy="5993604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4EEB4C06-1751-D3F9-7597-6872344527BF}"/>
                    </a:ext>
                  </a:extLst>
                </p14:cNvPr>
                <p14:cNvContentPartPr/>
                <p14:nvPr/>
              </p14:nvContentPartPr>
              <p14:xfrm>
                <a:off x="6385586" y="4716521"/>
                <a:ext cx="4917600" cy="3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4EEB4C06-1751-D3F9-7597-6872344527B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376586" y="4707881"/>
                  <a:ext cx="49352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5BAAE1A-71D8-A381-0BF4-FF540987A6AB}"/>
                    </a:ext>
                  </a:extLst>
                </p14:cNvPr>
                <p14:cNvContentPartPr/>
                <p14:nvPr/>
              </p14:nvContentPartPr>
              <p14:xfrm>
                <a:off x="6882746" y="965321"/>
                <a:ext cx="360" cy="41389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5BAAE1A-71D8-A381-0BF4-FF540987A6A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873746" y="956681"/>
                  <a:ext cx="18000" cy="415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C2B45B91-BFFD-21FB-4A1B-32BCED0BDF4F}"/>
                    </a:ext>
                  </a:extLst>
                </p14:cNvPr>
                <p14:cNvContentPartPr/>
                <p14:nvPr/>
              </p14:nvContentPartPr>
              <p14:xfrm>
                <a:off x="7524461" y="1724271"/>
                <a:ext cx="4162" cy="8254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C2B45B91-BFFD-21FB-4A1B-32BCED0BDF4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463765" y="1661469"/>
                  <a:ext cx="125207" cy="13349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5F5213D8-2E5C-6CBD-FA62-D12942C2D354}"/>
                    </a:ext>
                  </a:extLst>
                </p14:cNvPr>
                <p14:cNvContentPartPr/>
                <p14:nvPr/>
              </p14:nvContentPartPr>
              <p14:xfrm>
                <a:off x="7425357" y="2428938"/>
                <a:ext cx="595" cy="1651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5F5213D8-2E5C-6CBD-FA62-D12942C2D35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373294" y="2371153"/>
                  <a:ext cx="104423" cy="1168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40AE7432-F436-3D95-6C1B-F885C9FF887F}"/>
                    </a:ext>
                  </a:extLst>
                </p14:cNvPr>
                <p14:cNvContentPartPr/>
                <p14:nvPr/>
              </p14:nvContentPartPr>
              <p14:xfrm>
                <a:off x="7877071" y="2106791"/>
                <a:ext cx="198" cy="236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40AE7432-F436-3D95-6C1B-F885C9FF887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842421" y="2065491"/>
                  <a:ext cx="69300" cy="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0FAAC989-FB49-8568-F956-0DA1ED2A1EFF}"/>
                    </a:ext>
                  </a:extLst>
                </p14:cNvPr>
                <p14:cNvContentPartPr/>
                <p14:nvPr/>
              </p14:nvContentPartPr>
              <p14:xfrm>
                <a:off x="7820186" y="2646611"/>
                <a:ext cx="198" cy="2122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0FAAC989-FB49-8568-F956-0DA1ED2A1EF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785536" y="2584719"/>
                  <a:ext cx="69300" cy="12555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27DC7FF2-8285-A0BC-EAA0-715669BA8394}"/>
                    </a:ext>
                  </a:extLst>
                </p14:cNvPr>
                <p14:cNvContentPartPr/>
                <p14:nvPr/>
              </p14:nvContentPartPr>
              <p14:xfrm>
                <a:off x="8363075" y="2409364"/>
                <a:ext cx="1387" cy="1651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27DC7FF2-8285-A0BC-EAA0-715669BA839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302740" y="2351579"/>
                  <a:ext cx="122403" cy="1168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61AD131C-4C68-D8E1-7C61-8A944CABB180}"/>
                    </a:ext>
                  </a:extLst>
                </p14:cNvPr>
                <p14:cNvContentPartPr/>
                <p14:nvPr/>
              </p14:nvContentPartPr>
              <p14:xfrm>
                <a:off x="8199356" y="1676162"/>
                <a:ext cx="198" cy="236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61AD131C-4C68-D8E1-7C61-8A944CABB18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164706" y="1634862"/>
                  <a:ext cx="69300" cy="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8562959F-8B2D-A7E4-A09C-54E4F31C1B8D}"/>
                    </a:ext>
                  </a:extLst>
                </p14:cNvPr>
                <p14:cNvContentPartPr/>
                <p14:nvPr/>
              </p14:nvContentPartPr>
              <p14:xfrm>
                <a:off x="8773363" y="2082500"/>
                <a:ext cx="991" cy="1651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8562959F-8B2D-A7E4-A09C-54E4F31C1B8D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715555" y="2025045"/>
                  <a:ext cx="116277" cy="1168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BFC8C5B0-5C86-2C91-424F-7FEB1D755273}"/>
                    </a:ext>
                  </a:extLst>
                </p14:cNvPr>
                <p14:cNvContentPartPr/>
                <p14:nvPr/>
              </p14:nvContentPartPr>
              <p14:xfrm>
                <a:off x="8145443" y="2892584"/>
                <a:ext cx="595" cy="2122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BFC8C5B0-5C86-2C91-424F-7FEB1D755273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093380" y="2830692"/>
                  <a:ext cx="104423" cy="12555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5C298BA7-8689-4554-FCF4-43E0968E86F8}"/>
                    </a:ext>
                  </a:extLst>
                </p14:cNvPr>
                <p14:cNvContentPartPr/>
                <p14:nvPr/>
              </p14:nvContentPartPr>
              <p14:xfrm>
                <a:off x="7558949" y="2764055"/>
                <a:ext cx="4162" cy="3537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5C298BA7-8689-4554-FCF4-43E0968E86F8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498253" y="2702157"/>
                  <a:ext cx="125207" cy="12697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47C78025-610E-64D4-E7A1-7DCA20D9E281}"/>
                    </a:ext>
                  </a:extLst>
                </p14:cNvPr>
                <p14:cNvContentPartPr/>
                <p14:nvPr/>
              </p14:nvContentPartPr>
              <p14:xfrm>
                <a:off x="7942479" y="2365499"/>
                <a:ext cx="198" cy="1179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47C78025-610E-64D4-E7A1-7DCA20D9E281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907829" y="2313918"/>
                  <a:ext cx="69300" cy="10404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00AD91CA-2C11-C9D6-6EDF-1F956B30181E}"/>
                    </a:ext>
                  </a:extLst>
                </p14:cNvPr>
                <p14:cNvContentPartPr/>
                <p14:nvPr/>
              </p14:nvContentPartPr>
              <p14:xfrm>
                <a:off x="7665981" y="2157967"/>
                <a:ext cx="991" cy="17452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00AD91CA-2C11-C9D6-6EDF-1F956B30181E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608173" y="2095995"/>
                  <a:ext cx="116277" cy="14175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9992FCEC-1E94-8E4E-4D58-7794D2AFC817}"/>
                    </a:ext>
                  </a:extLst>
                </p14:cNvPr>
                <p14:cNvContentPartPr/>
                <p14:nvPr/>
              </p14:nvContentPartPr>
              <p14:xfrm>
                <a:off x="7819393" y="1876147"/>
                <a:ext cx="198" cy="4952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9992FCEC-1E94-8E4E-4D58-7794D2AFC817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784743" y="1814247"/>
                  <a:ext cx="69300" cy="1283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CBDBCCAD-216A-882C-1940-88B80D4555A3}"/>
                    </a:ext>
                  </a:extLst>
                </p14:cNvPr>
                <p14:cNvContentPartPr/>
                <p14:nvPr/>
              </p14:nvContentPartPr>
              <p14:xfrm>
                <a:off x="8132758" y="2053257"/>
                <a:ext cx="198" cy="236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CBDBCCAD-216A-882C-1940-88B80D4555A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098306" y="2011957"/>
                  <a:ext cx="69300" cy="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21113DF6-90E9-8733-C337-67A2534441DC}"/>
                    </a:ext>
                  </a:extLst>
                </p14:cNvPr>
                <p14:cNvContentPartPr/>
                <p14:nvPr/>
              </p14:nvContentPartPr>
              <p14:xfrm>
                <a:off x="8072107" y="1926851"/>
                <a:ext cx="198" cy="236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21113DF6-90E9-8733-C337-67A2534441D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037457" y="1885551"/>
                  <a:ext cx="69300" cy="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1E6C1FEE-F058-0498-E6CF-F771BF5A44BC}"/>
                    </a:ext>
                  </a:extLst>
                </p14:cNvPr>
                <p14:cNvContentPartPr/>
                <p14:nvPr/>
              </p14:nvContentPartPr>
              <p14:xfrm>
                <a:off x="8167246" y="2338378"/>
                <a:ext cx="198" cy="236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1E6C1FEE-F058-0498-E6CF-F771BF5A44B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132596" y="2297314"/>
                  <a:ext cx="69300" cy="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482079E5-B140-4163-0802-DDA4B2EB3B9B}"/>
                    </a:ext>
                  </a:extLst>
                </p14:cNvPr>
                <p14:cNvContentPartPr/>
                <p14:nvPr/>
              </p14:nvContentPartPr>
              <p14:xfrm>
                <a:off x="7492351" y="2139808"/>
                <a:ext cx="991" cy="1651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482079E5-B140-4163-0802-DDA4B2EB3B9B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434543" y="2082353"/>
                  <a:ext cx="116277" cy="1168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9879F262-5ED8-85B7-C709-8D6065AED39E}"/>
                    </a:ext>
                  </a:extLst>
                </p14:cNvPr>
                <p14:cNvContentPartPr/>
                <p14:nvPr/>
              </p14:nvContentPartPr>
              <p14:xfrm>
                <a:off x="7615834" y="1865771"/>
                <a:ext cx="198" cy="236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9879F262-5ED8-85B7-C709-8D6065AED39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581184" y="1824707"/>
                  <a:ext cx="69300" cy="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CF6A6F75-E35E-2159-AC32-72CFB3552618}"/>
                    </a:ext>
                  </a:extLst>
                </p14:cNvPr>
                <p14:cNvContentPartPr/>
                <p14:nvPr/>
              </p14:nvContentPartPr>
              <p14:xfrm>
                <a:off x="7863791" y="1593620"/>
                <a:ext cx="198" cy="236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CF6A6F75-E35E-2159-AC32-72CFB355261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829141" y="1552320"/>
                  <a:ext cx="69300" cy="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A5500823-4494-DFBF-2975-CF4C24962920}"/>
                    </a:ext>
                  </a:extLst>
                </p14:cNvPr>
                <p14:cNvContentPartPr/>
                <p14:nvPr/>
              </p14:nvContentPartPr>
              <p14:xfrm>
                <a:off x="9560919" y="4050172"/>
                <a:ext cx="595" cy="3537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A5500823-4494-DFBF-2975-CF4C24962920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508856" y="3988628"/>
                  <a:ext cx="104423" cy="12697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D0D4DB68-FE53-7EB4-4CEC-D58277416367}"/>
                    </a:ext>
                  </a:extLst>
                </p14:cNvPr>
                <p14:cNvContentPartPr/>
                <p14:nvPr/>
              </p14:nvContentPartPr>
              <p14:xfrm>
                <a:off x="9436841" y="3503985"/>
                <a:ext cx="595" cy="3537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D0D4DB68-FE53-7EB4-4CEC-D58277416367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9384778" y="3442441"/>
                  <a:ext cx="104423" cy="12697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C81CEEDF-4FE1-3945-493A-5E6A72CCC907}"/>
                    </a:ext>
                  </a:extLst>
                </p14:cNvPr>
                <p14:cNvContentPartPr/>
                <p14:nvPr/>
              </p14:nvContentPartPr>
              <p14:xfrm>
                <a:off x="9807290" y="3760806"/>
                <a:ext cx="198" cy="236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C81CEEDF-4FE1-3945-493A-5E6A72CCC907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9772640" y="3719506"/>
                  <a:ext cx="69300" cy="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6C068331-DEEA-3011-786F-C5860F41D2A6}"/>
                    </a:ext>
                  </a:extLst>
                </p14:cNvPr>
                <p14:cNvContentPartPr/>
                <p14:nvPr/>
              </p14:nvContentPartPr>
              <p14:xfrm>
                <a:off x="9794010" y="3320979"/>
                <a:ext cx="595" cy="1651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6C068331-DEEA-3011-786F-C5860F41D2A6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741947" y="3263194"/>
                  <a:ext cx="104423" cy="1168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67452D01-4C02-537B-C87A-C6DF08C3E6B3}"/>
                    </a:ext>
                  </a:extLst>
                </p14:cNvPr>
                <p14:cNvContentPartPr/>
                <p14:nvPr/>
              </p14:nvContentPartPr>
              <p14:xfrm>
                <a:off x="10338089" y="3525446"/>
                <a:ext cx="11100" cy="13207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67452D01-4C02-537B-C87A-C6DF08C3E6B3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0275428" y="3462980"/>
                  <a:ext cx="136065" cy="1377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CF11E927-F642-2682-5D67-8503F82783A5}"/>
                    </a:ext>
                  </a:extLst>
                </p14:cNvPr>
                <p14:cNvContentPartPr/>
                <p14:nvPr/>
              </p14:nvContentPartPr>
              <p14:xfrm>
                <a:off x="10209650" y="4010553"/>
                <a:ext cx="2577" cy="3066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CF11E927-F642-2682-5D67-8503F82783A5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0153278" y="3951277"/>
                  <a:ext cx="114999" cy="12195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9A591797-27FF-B2BC-CC3D-32C205FA5A24}"/>
                    </a:ext>
                  </a:extLst>
                </p14:cNvPr>
                <p14:cNvContentPartPr/>
                <p14:nvPr/>
              </p14:nvContentPartPr>
              <p14:xfrm>
                <a:off x="10463554" y="3929662"/>
                <a:ext cx="198" cy="7311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9A591797-27FF-B2BC-CC3D-32C205FA5A24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0428904" y="3865691"/>
                  <a:ext cx="69300" cy="1348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19663906-8F4B-5224-1650-2CECC2A97D0E}"/>
                    </a:ext>
                  </a:extLst>
                </p14:cNvPr>
                <p14:cNvContentPartPr/>
                <p14:nvPr/>
              </p14:nvContentPartPr>
              <p14:xfrm>
                <a:off x="10553936" y="4196624"/>
                <a:ext cx="198" cy="1651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19663906-8F4B-5224-1650-2CECC2A97D0E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0519286" y="4138839"/>
                  <a:ext cx="69300" cy="1168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83F74F87-A387-485A-3625-6718C7E8255E}"/>
                    </a:ext>
                  </a:extLst>
                </p14:cNvPr>
                <p14:cNvContentPartPr/>
                <p14:nvPr/>
              </p14:nvContentPartPr>
              <p14:xfrm>
                <a:off x="10790595" y="4051587"/>
                <a:ext cx="3766" cy="8254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83F74F87-A387-485A-3625-6718C7E8255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0730681" y="3989144"/>
                  <a:ext cx="123251" cy="13349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B8DBEA14-276B-A10C-3A07-56C6724BEF5B}"/>
                    </a:ext>
                  </a:extLst>
                </p14:cNvPr>
                <p14:cNvContentPartPr/>
                <p14:nvPr/>
              </p14:nvContentPartPr>
              <p14:xfrm>
                <a:off x="10224516" y="3145284"/>
                <a:ext cx="595" cy="1651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B8DBEA14-276B-A10C-3A07-56C6724BEF5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0172453" y="3087499"/>
                  <a:ext cx="104423" cy="1168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8BC77CE2-546C-E57E-CCD9-D969DE999278}"/>
                    </a:ext>
                  </a:extLst>
                </p14:cNvPr>
                <p14:cNvContentPartPr/>
                <p14:nvPr/>
              </p14:nvContentPartPr>
              <p14:xfrm>
                <a:off x="10852039" y="3309659"/>
                <a:ext cx="595" cy="1179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8BC77CE2-546C-E57E-CCD9-D969DE999278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0799976" y="3258078"/>
                  <a:ext cx="104423" cy="10404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23B99E42-6995-8B1C-7455-6F14D14D0A6C}"/>
                    </a:ext>
                  </a:extLst>
                </p14:cNvPr>
                <p14:cNvContentPartPr/>
                <p14:nvPr/>
              </p14:nvContentPartPr>
              <p14:xfrm>
                <a:off x="10604875" y="2975485"/>
                <a:ext cx="2180" cy="236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23B99E42-6995-8B1C-7455-6F14D14D0A6C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0541292" y="2934185"/>
                  <a:ext cx="128983" cy="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E85E71D2-3E01-AF90-374D-56280DBD457F}"/>
                    </a:ext>
                  </a:extLst>
                </p14:cNvPr>
                <p14:cNvContentPartPr/>
                <p14:nvPr/>
              </p14:nvContentPartPr>
              <p14:xfrm>
                <a:off x="10852039" y="3681095"/>
                <a:ext cx="198" cy="1651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E85E71D2-3E01-AF90-374D-56280DBD457F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0817389" y="3623310"/>
                  <a:ext cx="69300" cy="1168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EA878021-CD9F-2A54-DEFC-DC684B0624D7}"/>
                    </a:ext>
                  </a:extLst>
                </p14:cNvPr>
                <p14:cNvContentPartPr/>
                <p14:nvPr/>
              </p14:nvContentPartPr>
              <p14:xfrm>
                <a:off x="10194785" y="2693666"/>
                <a:ext cx="198" cy="1651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EA878021-CD9F-2A54-DEFC-DC684B0624D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160135" y="2635881"/>
                  <a:ext cx="69300" cy="1168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EE9E469E-98C7-15FD-64D3-C960685D62DA}"/>
                    </a:ext>
                  </a:extLst>
                </p14:cNvPr>
                <p14:cNvContentPartPr/>
                <p14:nvPr/>
              </p14:nvContentPartPr>
              <p14:xfrm>
                <a:off x="10135917" y="3661049"/>
                <a:ext cx="2577" cy="1651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EE9E469E-98C7-15FD-64D3-C960685D62D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079867" y="3603594"/>
                  <a:ext cx="114999" cy="1168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43A3C018-0C78-BB39-566E-8950CD737B9E}"/>
                    </a:ext>
                  </a:extLst>
                </p14:cNvPr>
                <p14:cNvContentPartPr/>
                <p14:nvPr/>
              </p14:nvContentPartPr>
              <p14:xfrm>
                <a:off x="10488528" y="3728733"/>
                <a:ext cx="198" cy="236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43A3C018-0C78-BB39-566E-8950CD737B9E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0453878" y="3687433"/>
                  <a:ext cx="69300" cy="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99157AA5-0497-B46F-DFB5-66110853E8B5}"/>
                    </a:ext>
                  </a:extLst>
                </p14:cNvPr>
                <p14:cNvContentPartPr/>
                <p14:nvPr/>
              </p14:nvContentPartPr>
              <p14:xfrm>
                <a:off x="10580694" y="3460592"/>
                <a:ext cx="198" cy="236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99157AA5-0497-B46F-DFB5-66110853E8B5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0546044" y="3419528"/>
                  <a:ext cx="69300" cy="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2F0B1EB8-4137-ED4F-BC7C-9053389B7152}"/>
                    </a:ext>
                  </a:extLst>
                </p14:cNvPr>
                <p14:cNvContentPartPr/>
                <p14:nvPr/>
              </p14:nvContentPartPr>
              <p14:xfrm>
                <a:off x="9907583" y="4177050"/>
                <a:ext cx="595" cy="4009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2F0B1EB8-4137-ED4F-BC7C-9053389B715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855520" y="4113270"/>
                  <a:ext cx="104423" cy="1312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BBB2F32A-A639-17FC-24E5-0EFF23701E29}"/>
                    </a:ext>
                  </a:extLst>
                </p14:cNvPr>
                <p14:cNvContentPartPr/>
                <p14:nvPr/>
              </p14:nvContentPartPr>
              <p14:xfrm>
                <a:off x="7587266" y="3371561"/>
                <a:ext cx="1440" cy="504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BBB2F32A-A639-17FC-24E5-0EFF23701E29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524266" y="3308561"/>
                  <a:ext cx="12708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1D1EBF4B-41F2-9833-06E4-EB56E928ADE5}"/>
                    </a:ext>
                  </a:extLst>
                </p14:cNvPr>
                <p14:cNvContentPartPr/>
                <p14:nvPr/>
              </p14:nvContentPartPr>
              <p14:xfrm>
                <a:off x="7709666" y="4307921"/>
                <a:ext cx="3960" cy="1080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1D1EBF4B-41F2-9833-06E4-EB56E928ADE5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646666" y="4245281"/>
                  <a:ext cx="12960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B4706CEE-A488-A581-BA94-57FC383477F4}"/>
                    </a:ext>
                  </a:extLst>
                </p14:cNvPr>
                <p14:cNvContentPartPr/>
                <p14:nvPr/>
              </p14:nvContentPartPr>
              <p14:xfrm>
                <a:off x="8005586" y="3820481"/>
                <a:ext cx="1080" cy="252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B4706CEE-A488-A581-BA94-57FC383477F4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942586" y="3757841"/>
                  <a:ext cx="12672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922D8AA6-EB3F-A91B-F0E4-4711B9A96328}"/>
                    </a:ext>
                  </a:extLst>
                </p14:cNvPr>
                <p14:cNvContentPartPr/>
                <p14:nvPr/>
              </p14:nvContentPartPr>
              <p14:xfrm>
                <a:off x="8502746" y="4323761"/>
                <a:ext cx="3960" cy="1080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922D8AA6-EB3F-A91B-F0E4-4711B9A96328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440106" y="4260761"/>
                  <a:ext cx="12960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2E964B81-7041-2368-2912-C3490216C46E}"/>
                    </a:ext>
                  </a:extLst>
                </p14:cNvPr>
                <p14:cNvContentPartPr/>
                <p14:nvPr/>
              </p14:nvContentPartPr>
              <p14:xfrm>
                <a:off x="8999906" y="4340321"/>
                <a:ext cx="360" cy="36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2E964B81-7041-2368-2912-C3490216C46E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937266" y="427768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32913286-B551-97A5-6A66-6E082C5E3AE5}"/>
                    </a:ext>
                  </a:extLst>
                </p14:cNvPr>
                <p14:cNvContentPartPr/>
                <p14:nvPr/>
              </p14:nvContentPartPr>
              <p14:xfrm>
                <a:off x="8977226" y="3750281"/>
                <a:ext cx="360" cy="252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32913286-B551-97A5-6A66-6E082C5E3AE5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914586" y="3687641"/>
                  <a:ext cx="12600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A436C114-A580-6D98-8E97-BBE310D60BE9}"/>
                    </a:ext>
                  </a:extLst>
                </p14:cNvPr>
                <p14:cNvContentPartPr/>
                <p14:nvPr/>
              </p14:nvContentPartPr>
              <p14:xfrm>
                <a:off x="8372786" y="3477761"/>
                <a:ext cx="6120" cy="144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A436C114-A580-6D98-8E97-BBE310D60BE9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310146" y="3414761"/>
                  <a:ext cx="13176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BC4D1036-9E7F-DEBE-2339-B7A29851DC20}"/>
                    </a:ext>
                  </a:extLst>
                </p14:cNvPr>
                <p14:cNvContentPartPr/>
                <p14:nvPr/>
              </p14:nvContentPartPr>
              <p14:xfrm>
                <a:off x="8527226" y="3069161"/>
                <a:ext cx="1440" cy="396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BC4D1036-9E7F-DEBE-2339-B7A29851DC2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464226" y="3006521"/>
                  <a:ext cx="12708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7010B863-7BEF-2CF6-B170-840A5B625A18}"/>
                    </a:ext>
                  </a:extLst>
                </p14:cNvPr>
                <p14:cNvContentPartPr/>
                <p14:nvPr/>
              </p14:nvContentPartPr>
              <p14:xfrm>
                <a:off x="8918906" y="2840201"/>
                <a:ext cx="2160" cy="144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7010B863-7BEF-2CF6-B170-840A5B625A18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855906" y="2777201"/>
                  <a:ext cx="12780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859A5F3F-6895-1DE6-3C06-BB2192C51739}"/>
                    </a:ext>
                  </a:extLst>
                </p14:cNvPr>
                <p14:cNvContentPartPr/>
                <p14:nvPr/>
              </p14:nvContentPartPr>
              <p14:xfrm>
                <a:off x="9277466" y="2124521"/>
                <a:ext cx="360" cy="36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859A5F3F-6895-1DE6-3C06-BB2192C51739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214466" y="206188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7B9B1631-2877-717E-70DE-46F14088B5A4}"/>
                    </a:ext>
                  </a:extLst>
                </p14:cNvPr>
                <p14:cNvContentPartPr/>
                <p14:nvPr/>
              </p14:nvContentPartPr>
              <p14:xfrm>
                <a:off x="9084146" y="1672721"/>
                <a:ext cx="360" cy="216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7B9B1631-2877-717E-70DE-46F14088B5A4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9021146" y="1609721"/>
                  <a:ext cx="12600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EB9FA974-4F84-BC2C-297B-288C1FC88856}"/>
                    </a:ext>
                  </a:extLst>
                </p14:cNvPr>
                <p14:cNvContentPartPr/>
                <p14:nvPr/>
              </p14:nvContentPartPr>
              <p14:xfrm>
                <a:off x="8687426" y="1285721"/>
                <a:ext cx="2520" cy="792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EB9FA974-4F84-BC2C-297B-288C1FC88856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8624426" y="1222721"/>
                  <a:ext cx="12816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E2B8F5A7-AEA9-2363-EDD4-A5735A9F00EA}"/>
                    </a:ext>
                  </a:extLst>
                </p14:cNvPr>
                <p14:cNvContentPartPr/>
                <p14:nvPr/>
              </p14:nvContentPartPr>
              <p14:xfrm>
                <a:off x="9302306" y="2971241"/>
                <a:ext cx="3240" cy="36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E2B8F5A7-AEA9-2363-EDD4-A5735A9F00EA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9239666" y="2908241"/>
                  <a:ext cx="12888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A3355A7D-6A4B-D2E2-1518-B852F5C07D0F}"/>
                    </a:ext>
                  </a:extLst>
                </p14:cNvPr>
                <p14:cNvContentPartPr/>
                <p14:nvPr/>
              </p14:nvContentPartPr>
              <p14:xfrm>
                <a:off x="8813066" y="3331601"/>
                <a:ext cx="360" cy="36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A3355A7D-6A4B-D2E2-1518-B852F5C07D0F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750426" y="326860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91F9F258-89C3-ED99-6D71-AB8E01AAD0EE}"/>
                    </a:ext>
                  </a:extLst>
                </p14:cNvPr>
                <p14:cNvContentPartPr/>
                <p14:nvPr/>
              </p14:nvContentPartPr>
              <p14:xfrm>
                <a:off x="9728906" y="2680361"/>
                <a:ext cx="360" cy="36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91F9F258-89C3-ED99-6D71-AB8E01AAD0EE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665906" y="261772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2C359DCA-143F-E6C0-BEEE-1E25D33F5045}"/>
                    </a:ext>
                  </a:extLst>
                </p14:cNvPr>
                <p14:cNvContentPartPr/>
                <p14:nvPr/>
              </p14:nvContentPartPr>
              <p14:xfrm>
                <a:off x="9786866" y="1908161"/>
                <a:ext cx="360" cy="216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2C359DCA-143F-E6C0-BEEE-1E25D33F5045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9723866" y="1845521"/>
                  <a:ext cx="12600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0717AAF5-AB7B-5210-B39E-C49DAC9FA468}"/>
                    </a:ext>
                  </a:extLst>
                </p14:cNvPr>
                <p14:cNvContentPartPr/>
                <p14:nvPr/>
              </p14:nvContentPartPr>
              <p14:xfrm>
                <a:off x="9507146" y="1394801"/>
                <a:ext cx="360" cy="216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0717AAF5-AB7B-5210-B39E-C49DAC9FA468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9444146" y="1331801"/>
                  <a:ext cx="12600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35919A4D-0878-A311-2B9C-14E1D3AE229E}"/>
                    </a:ext>
                  </a:extLst>
                </p14:cNvPr>
                <p14:cNvContentPartPr/>
                <p14:nvPr/>
              </p14:nvContentPartPr>
              <p14:xfrm>
                <a:off x="10578866" y="2013281"/>
                <a:ext cx="360" cy="36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35919A4D-0878-A311-2B9C-14E1D3AE229E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0515866" y="195028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17776B1C-C126-5824-129D-AE9F0FA26515}"/>
                    </a:ext>
                  </a:extLst>
                </p14:cNvPr>
                <p14:cNvContentPartPr/>
                <p14:nvPr/>
              </p14:nvContentPartPr>
              <p14:xfrm>
                <a:off x="10036346" y="2320001"/>
                <a:ext cx="360" cy="36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17776B1C-C126-5824-129D-AE9F0FA2651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973346" y="225736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FF757B71-4E9E-333D-C23A-BA454ED8E84C}"/>
                    </a:ext>
                  </a:extLst>
                </p14:cNvPr>
                <p14:cNvContentPartPr/>
                <p14:nvPr/>
              </p14:nvContentPartPr>
              <p14:xfrm>
                <a:off x="10210946" y="1461041"/>
                <a:ext cx="360" cy="252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FF757B71-4E9E-333D-C23A-BA454ED8E84C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0147946" y="1398041"/>
                  <a:ext cx="12600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11295990-ED8F-CD34-387E-BF2A9E51145A}"/>
                    </a:ext>
                  </a:extLst>
                </p14:cNvPr>
                <p14:cNvContentPartPr/>
                <p14:nvPr/>
              </p14:nvContentPartPr>
              <p14:xfrm>
                <a:off x="10828346" y="2390201"/>
                <a:ext cx="360" cy="144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11295990-ED8F-CD34-387E-BF2A9E51145A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0765346" y="2327561"/>
                  <a:ext cx="12600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920F0C25-B85D-C08C-CEF8-3EA38963B75D}"/>
                    </a:ext>
                  </a:extLst>
                </p14:cNvPr>
                <p14:cNvContentPartPr/>
                <p14:nvPr/>
              </p14:nvContentPartPr>
              <p14:xfrm>
                <a:off x="11427746" y="2813921"/>
                <a:ext cx="360" cy="36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920F0C25-B85D-C08C-CEF8-3EA38963B75D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1364746" y="275128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5F100115-3455-9C27-B1BD-48306FBE1276}"/>
                    </a:ext>
                  </a:extLst>
                </p14:cNvPr>
                <p14:cNvContentPartPr/>
                <p14:nvPr/>
              </p14:nvContentPartPr>
              <p14:xfrm>
                <a:off x="11097986" y="1499921"/>
                <a:ext cx="2160" cy="216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5F100115-3455-9C27-B1BD-48306FBE1276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1035346" y="1436921"/>
                  <a:ext cx="12780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501CD2FD-45AD-7ADB-91DB-88039DCB41AA}"/>
                    </a:ext>
                  </a:extLst>
                </p14:cNvPr>
                <p14:cNvContentPartPr/>
                <p14:nvPr/>
              </p14:nvContentPartPr>
              <p14:xfrm>
                <a:off x="10001066" y="1033361"/>
                <a:ext cx="33480" cy="324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501CD2FD-45AD-7ADB-91DB-88039DCB41AA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9938066" y="970361"/>
                  <a:ext cx="15912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D114F20B-5C55-95D7-EFB1-18AE06941CCA}"/>
                    </a:ext>
                  </a:extLst>
                </p14:cNvPr>
                <p14:cNvContentPartPr/>
                <p14:nvPr/>
              </p14:nvContentPartPr>
              <p14:xfrm>
                <a:off x="9423626" y="1015361"/>
                <a:ext cx="360" cy="36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D114F20B-5C55-95D7-EFB1-18AE06941CCA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360626" y="95236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E8380C90-4DB6-5B0E-A747-0C69B16CD61B}"/>
                    </a:ext>
                  </a:extLst>
                </p14:cNvPr>
                <p14:cNvContentPartPr/>
                <p14:nvPr/>
              </p14:nvContentPartPr>
              <p14:xfrm>
                <a:off x="10169906" y="1908161"/>
                <a:ext cx="360" cy="36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E8380C90-4DB6-5B0E-A747-0C69B16CD61B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0106906" y="184552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25E82D88-64B1-AACF-001C-CF61A0C8EC4D}"/>
                </a:ext>
              </a:extLst>
            </p:cNvPr>
            <p:cNvGrpSpPr/>
            <p:nvPr/>
          </p:nvGrpSpPr>
          <p:grpSpPr>
            <a:xfrm>
              <a:off x="9202946" y="2362121"/>
              <a:ext cx="331200" cy="170640"/>
              <a:chOff x="9202946" y="2362121"/>
              <a:chExt cx="331200" cy="17064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50">
                <p14:nvContentPartPr>
                  <p14:cNvPr id="117" name="Ink 116">
                    <a:extLst>
                      <a:ext uri="{FF2B5EF4-FFF2-40B4-BE49-F238E27FC236}">
                        <a16:creationId xmlns:a16="http://schemas.microsoft.com/office/drawing/2014/main" id="{429B22D4-1198-355E-8572-4222AD92CEF9}"/>
                      </a:ext>
                    </a:extLst>
                  </p14:cNvPr>
                  <p14:cNvContentPartPr/>
                  <p14:nvPr/>
                </p14:nvContentPartPr>
                <p14:xfrm>
                  <a:off x="9529106" y="2362121"/>
                  <a:ext cx="5040" cy="5760"/>
                </p14:xfrm>
              </p:contentPart>
            </mc:Choice>
            <mc:Fallback>
              <p:pic>
                <p:nvPicPr>
                  <p:cNvPr id="117" name="Ink 116">
                    <a:extLst>
                      <a:ext uri="{FF2B5EF4-FFF2-40B4-BE49-F238E27FC236}">
                        <a16:creationId xmlns:a16="http://schemas.microsoft.com/office/drawing/2014/main" id="{429B22D4-1198-355E-8572-4222AD92CEF9}"/>
                      </a:ext>
                    </a:extLst>
                  </p:cNvPr>
                  <p:cNvPicPr/>
                  <p:nvPr/>
                </p:nvPicPr>
                <p:blipFill>
                  <a:blip r:embed="rId151"/>
                  <a:stretch>
                    <a:fillRect/>
                  </a:stretch>
                </p:blipFill>
                <p:spPr>
                  <a:xfrm>
                    <a:off x="9466466" y="2299121"/>
                    <a:ext cx="130680" cy="131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52">
                <p14:nvContentPartPr>
                  <p14:cNvPr id="119" name="Ink 118">
                    <a:extLst>
                      <a:ext uri="{FF2B5EF4-FFF2-40B4-BE49-F238E27FC236}">
                        <a16:creationId xmlns:a16="http://schemas.microsoft.com/office/drawing/2014/main" id="{827AA1A2-9C18-2343-34EB-E9E2ACED72EB}"/>
                      </a:ext>
                    </a:extLst>
                  </p14:cNvPr>
                  <p14:cNvContentPartPr/>
                  <p14:nvPr/>
                </p14:nvContentPartPr>
                <p14:xfrm>
                  <a:off x="9202946" y="2524841"/>
                  <a:ext cx="2520" cy="7920"/>
                </p14:xfrm>
              </p:contentPart>
            </mc:Choice>
            <mc:Fallback>
              <p:pic>
                <p:nvPicPr>
                  <p:cNvPr id="119" name="Ink 118">
                    <a:extLst>
                      <a:ext uri="{FF2B5EF4-FFF2-40B4-BE49-F238E27FC236}">
                        <a16:creationId xmlns:a16="http://schemas.microsoft.com/office/drawing/2014/main" id="{827AA1A2-9C18-2343-34EB-E9E2ACED72EB}"/>
                      </a:ext>
                    </a:extLst>
                  </p:cNvPr>
                  <p:cNvPicPr/>
                  <p:nvPr/>
                </p:nvPicPr>
                <p:blipFill>
                  <a:blip r:embed="rId153"/>
                  <a:stretch>
                    <a:fillRect/>
                  </a:stretch>
                </p:blipFill>
                <p:spPr>
                  <a:xfrm>
                    <a:off x="9140306" y="2462201"/>
                    <a:ext cx="128160" cy="1335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3754F2C4-95A2-E72E-8999-C088C2500BB7}"/>
                    </a:ext>
                  </a:extLst>
                </p14:cNvPr>
                <p14:cNvContentPartPr/>
                <p14:nvPr/>
              </p14:nvContentPartPr>
              <p14:xfrm>
                <a:off x="8532986" y="3888881"/>
                <a:ext cx="1080" cy="216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3754F2C4-95A2-E72E-8999-C088C2500BB7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8469986" y="3826241"/>
                  <a:ext cx="12672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A89E7422-3F4F-A8F8-D4CB-36BAAC869B96}"/>
                    </a:ext>
                  </a:extLst>
                </p14:cNvPr>
                <p14:cNvContentPartPr/>
                <p14:nvPr/>
              </p14:nvContentPartPr>
              <p14:xfrm>
                <a:off x="9540266" y="1758401"/>
                <a:ext cx="16560" cy="432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A89E7422-3F4F-A8F8-D4CB-36BAAC869B96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9477266" y="1695761"/>
                  <a:ext cx="14220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E65E6A65-6016-C996-752F-A072D319072F}"/>
                    </a:ext>
                  </a:extLst>
                </p14:cNvPr>
                <p14:cNvContentPartPr/>
                <p14:nvPr/>
              </p14:nvContentPartPr>
              <p14:xfrm>
                <a:off x="9379346" y="1181321"/>
                <a:ext cx="3960" cy="144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E65E6A65-6016-C996-752F-A072D319072F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9316706" y="1118321"/>
                  <a:ext cx="12960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FDEE4FE4-8E56-73F3-1083-C5612C931D3A}"/>
                    </a:ext>
                  </a:extLst>
                </p14:cNvPr>
                <p14:cNvContentPartPr/>
                <p14:nvPr/>
              </p14:nvContentPartPr>
              <p14:xfrm>
                <a:off x="9080546" y="1358801"/>
                <a:ext cx="1440" cy="216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FDEE4FE4-8E56-73F3-1083-C5612C931D3A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9017906" y="1295801"/>
                  <a:ext cx="12708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DC0E206E-AA48-C16C-2F34-C976167780C9}"/>
                    </a:ext>
                  </a:extLst>
                </p14:cNvPr>
                <p14:cNvContentPartPr/>
                <p14:nvPr/>
              </p14:nvContentPartPr>
              <p14:xfrm>
                <a:off x="11190866" y="2103641"/>
                <a:ext cx="360" cy="36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DC0E206E-AA48-C16C-2F34-C976167780C9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1128226" y="204100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ACC06B67-9D7B-9F5A-44F2-0F2605BB1FFF}"/>
                    </a:ext>
                  </a:extLst>
                </p14:cNvPr>
                <p14:cNvContentPartPr/>
                <p14:nvPr/>
              </p14:nvContentPartPr>
              <p14:xfrm>
                <a:off x="10604426" y="1502081"/>
                <a:ext cx="3240" cy="144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ACC06B67-9D7B-9F5A-44F2-0F2605BB1FFF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0541426" y="1439081"/>
                  <a:ext cx="12888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90123F42-C1EF-51DF-8909-2ED8BEDD5ECB}"/>
                    </a:ext>
                  </a:extLst>
                </p14:cNvPr>
                <p14:cNvContentPartPr/>
                <p14:nvPr/>
              </p14:nvContentPartPr>
              <p14:xfrm>
                <a:off x="7344626" y="3859361"/>
                <a:ext cx="32760" cy="1656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90123F42-C1EF-51DF-8909-2ED8BEDD5ECB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7281986" y="3796721"/>
                  <a:ext cx="15840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2A87D102-B9F2-C7B9-6100-37435B846A2D}"/>
                    </a:ext>
                  </a:extLst>
                </p14:cNvPr>
                <p14:cNvContentPartPr/>
                <p14:nvPr/>
              </p14:nvContentPartPr>
              <p14:xfrm>
                <a:off x="7274426" y="3043241"/>
                <a:ext cx="360" cy="36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2A87D102-B9F2-C7B9-6100-37435B846A2D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211786" y="298024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FD3D3447-A7AE-638E-503C-D03D426FDE72}"/>
                  </a:ext>
                </a:extLst>
              </p14:cNvPr>
              <p14:cNvContentPartPr/>
              <p14:nvPr/>
            </p14:nvContentPartPr>
            <p14:xfrm>
              <a:off x="2005409" y="1146332"/>
              <a:ext cx="3306600" cy="280260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FD3D3447-A7AE-638E-503C-D03D426FDE72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1996769" y="1137332"/>
                <a:ext cx="3324240" cy="2820240"/>
              </a:xfrm>
              <a:prstGeom prst="rect">
                <a:avLst/>
              </a:prstGeom>
            </p:spPr>
          </p:pic>
        </mc:Fallback>
      </mc:AlternateContent>
      <p:sp>
        <p:nvSpPr>
          <p:cNvPr id="136" name="Arc 135">
            <a:extLst>
              <a:ext uri="{FF2B5EF4-FFF2-40B4-BE49-F238E27FC236}">
                <a16:creationId xmlns:a16="http://schemas.microsoft.com/office/drawing/2014/main" id="{EE630165-5FE1-3967-3EBF-02D8DA07006E}"/>
              </a:ext>
            </a:extLst>
          </p:cNvPr>
          <p:cNvSpPr/>
          <p:nvPr/>
        </p:nvSpPr>
        <p:spPr>
          <a:xfrm>
            <a:off x="9078386" y="2581760"/>
            <a:ext cx="2599560" cy="2513519"/>
          </a:xfrm>
          <a:prstGeom prst="arc">
            <a:avLst>
              <a:gd name="adj1" fmla="val 9172924"/>
              <a:gd name="adj2" fmla="val 19536654"/>
            </a:avLst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Arc 136">
            <a:extLst>
              <a:ext uri="{FF2B5EF4-FFF2-40B4-BE49-F238E27FC236}">
                <a16:creationId xmlns:a16="http://schemas.microsoft.com/office/drawing/2014/main" id="{7AB7B0B0-2A95-31F4-98B4-658025541877}"/>
              </a:ext>
            </a:extLst>
          </p:cNvPr>
          <p:cNvSpPr/>
          <p:nvPr/>
        </p:nvSpPr>
        <p:spPr>
          <a:xfrm>
            <a:off x="7180826" y="1459600"/>
            <a:ext cx="1774800" cy="1583642"/>
          </a:xfrm>
          <a:prstGeom prst="arc">
            <a:avLst>
              <a:gd name="adj1" fmla="val 16866435"/>
              <a:gd name="adj2" fmla="val 9247419"/>
            </a:avLst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071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ryan bright</dc:creator>
  <cp:lastModifiedBy>ryan bright</cp:lastModifiedBy>
  <cp:revision>1</cp:revision>
  <dcterms:created xsi:type="dcterms:W3CDTF">2025-05-14T03:27:41Z</dcterms:created>
  <dcterms:modified xsi:type="dcterms:W3CDTF">2025-05-14T03:55:55Z</dcterms:modified>
</cp:coreProperties>
</file>