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fcd5185a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fcd5185a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fcd5185a3_4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fcd5185a3_4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fcd5185a3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fcd5185a3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fcd5185a3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fcd5185a3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df45837c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df45837c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fcd5185a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fcd5185a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f45837c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f45837c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f45837c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f45837c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f45837c7f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f45837c7f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fcd5185a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fcd5185a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dfcd5185a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dfcd5185a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f635149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f635149d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4397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Twitter Sentiment Machine Learning Analysis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29375"/>
            <a:ext cx="8445300" cy="17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50">
                <a:solidFill>
                  <a:srgbClr val="1D1C1D"/>
                </a:solidFill>
                <a:highlight>
                  <a:srgbClr val="FFFFFF"/>
                </a:highlight>
              </a:rPr>
              <a:t>Team Tweety</a:t>
            </a:r>
            <a:endParaRPr sz="28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D1C1D"/>
                </a:solidFill>
                <a:highlight>
                  <a:srgbClr val="FFFFFF"/>
                </a:highlight>
              </a:rPr>
              <a:t>Aashita Rakesh</a:t>
            </a:r>
            <a:endParaRPr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D1C1D"/>
                </a:solidFill>
                <a:highlight>
                  <a:srgbClr val="FFFFFF"/>
                </a:highlight>
              </a:rPr>
              <a:t>Letha Varughese</a:t>
            </a:r>
            <a:endParaRPr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D1C1D"/>
                </a:solidFill>
                <a:highlight>
                  <a:srgbClr val="FFFFFF"/>
                </a:highlight>
              </a:rPr>
              <a:t>Ryan Sabon</a:t>
            </a:r>
            <a:endParaRPr sz="1650">
              <a:solidFill>
                <a:srgbClr val="1D1C1D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D1C1D"/>
                </a:solidFill>
                <a:highlight>
                  <a:srgbClr val="FFFFFF"/>
                </a:highlight>
              </a:rPr>
              <a:t>Francisco Zuluaga</a:t>
            </a:r>
            <a:endParaRPr sz="1650">
              <a:solidFill>
                <a:srgbClr val="1D1C1D"/>
              </a:solidFill>
              <a:highlight>
                <a:srgbClr val="FFFFFF"/>
              </a:highlight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52" y="4485025"/>
            <a:ext cx="808950" cy="65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2325" y="2571751"/>
            <a:ext cx="1143562" cy="205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 Logistic Regression Details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Very versatile and logic is digestible</a:t>
            </a:r>
            <a:endParaRPr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It is very simple to train and the results are interpretable as you can easily extract the most important coefficients from the model</a:t>
            </a:r>
            <a:endParaRPr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Used TF-IDF on top of Bag of Words to tune the model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52" y="4485025"/>
            <a:ext cx="808950" cy="65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638" y="2571755"/>
            <a:ext cx="3384726" cy="228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Demonstration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800" y="1126675"/>
            <a:ext cx="3770397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5052" y="4485025"/>
            <a:ext cx="808950" cy="65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256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11700" y="829375"/>
            <a:ext cx="8520600" cy="3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904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82"/>
              <a:buChar char="●"/>
            </a:pPr>
            <a:r>
              <a:rPr lang="en" sz="1581"/>
              <a:t>Logistic regression does a good job analyzing tweets and limits the possibility of overfitting because it’s not an overly complex dataset</a:t>
            </a:r>
            <a:endParaRPr sz="1581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781"/>
          </a:p>
          <a:p>
            <a:pPr marL="457200" lvl="0" indent="-32904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82"/>
              <a:buChar char="●"/>
            </a:pPr>
            <a:r>
              <a:rPr lang="en" sz="1581"/>
              <a:t>We can fine tune and train the other models that we used</a:t>
            </a:r>
            <a:endParaRPr sz="1581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581"/>
          </a:p>
          <a:p>
            <a:pPr marL="457200" lvl="0" indent="-32904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82"/>
              <a:buChar char="●"/>
            </a:pPr>
            <a:r>
              <a:rPr lang="en" sz="1581"/>
              <a:t>Limitations: difficulty identifying sarcastic tweets</a:t>
            </a:r>
            <a:endParaRPr sz="1581"/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381"/>
          </a:p>
          <a:p>
            <a:pPr marL="457200" lvl="0" indent="-32904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82"/>
              <a:buChar char="●"/>
            </a:pPr>
            <a:r>
              <a:rPr lang="en" sz="1581"/>
              <a:t>Possible Next Steps for further analysis: add specific events into the analysis as well as a time and location</a:t>
            </a:r>
            <a:endParaRPr sz="1581"/>
          </a:p>
          <a:p>
            <a:pPr marL="914400" lvl="1" indent="-31507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2"/>
              <a:buChar char="○"/>
            </a:pPr>
            <a:r>
              <a:rPr lang="en" sz="1361"/>
              <a:t>Situation: NBA team wins</a:t>
            </a:r>
            <a:endParaRPr sz="1361"/>
          </a:p>
          <a:p>
            <a:pPr marL="1371600" lvl="2" indent="-31507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2"/>
              <a:buChar char="■"/>
            </a:pPr>
            <a:r>
              <a:rPr lang="en" sz="1361"/>
              <a:t>fans of the winning team could be Tweeting with positive sentiments very close after the game finishes. </a:t>
            </a:r>
            <a:endParaRPr sz="1361"/>
          </a:p>
          <a:p>
            <a:pPr marL="1371600" lvl="2" indent="-31507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2"/>
              <a:buChar char="■"/>
            </a:pPr>
            <a:r>
              <a:rPr lang="en" sz="1361"/>
              <a:t>Tweets will be centralized in a specific location based on the winning team (event)</a:t>
            </a:r>
            <a:endParaRPr sz="1361"/>
          </a:p>
          <a:p>
            <a:pPr marL="1371600" lvl="2" indent="-31507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62"/>
              <a:buChar char="■"/>
            </a:pPr>
            <a:r>
              <a:rPr lang="en" sz="1361"/>
              <a:t>Fans of the losing team could be Tweeting with negative sentiments after towards the end of the game</a:t>
            </a:r>
            <a:endParaRPr sz="136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19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52" y="4485025"/>
            <a:ext cx="808950" cy="65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52400"/>
            <a:ext cx="2695781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/>
          <p:nvPr/>
        </p:nvSpPr>
        <p:spPr>
          <a:xfrm>
            <a:off x="4627475" y="938875"/>
            <a:ext cx="3607800" cy="2013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Questions?</a:t>
            </a:r>
            <a:endParaRPr sz="3700"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5052" y="4485025"/>
            <a:ext cx="808950" cy="65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27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1021925" y="991713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brief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r="4030" b="7140"/>
          <a:stretch/>
        </p:blipFill>
        <p:spPr>
          <a:xfrm>
            <a:off x="5683550" y="1244350"/>
            <a:ext cx="2376675" cy="24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5052" y="4485025"/>
            <a:ext cx="808950" cy="65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36275" y="208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Twitter Info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021925" y="991725"/>
            <a:ext cx="6947100" cy="32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 Background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Launched in 2006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Started with 140 character limit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2018 the limit doubled to 280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Tweets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length of 34 characters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Previously 9% were longer than 140 characters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the new character limit  it is 1%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 of “polite” words has increased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 of the question mark and other punctuation has increased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52" y="4485025"/>
            <a:ext cx="808950" cy="65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76200"/>
            <a:ext cx="8520600" cy="7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Brief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604900" cy="4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Goal: Use machine learning to analyze Tweets and categorize them into sad or happy sentiment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data was pulled from Kaggle and was then cleaned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Dataset included sentiment score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0 = Positive Sentiment               1 = Negative Sentiment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4101" y="3294425"/>
            <a:ext cx="1078298" cy="87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250" y="3294413"/>
            <a:ext cx="2659751" cy="102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052" y="4485025"/>
            <a:ext cx="808950" cy="65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118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540300" y="865325"/>
            <a:ext cx="8340900" cy="38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cleaning: Pandas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Creation: Pandas w/ scikit-learn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used: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Pyspark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Jupyter Notebook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scikit-learn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Tableau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HTML, CSS, &amp; JavaScript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Bootstrap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Flask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923" y="3939612"/>
            <a:ext cx="2374226" cy="8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9977" y="3080200"/>
            <a:ext cx="715548" cy="8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749" y="1163375"/>
            <a:ext cx="1257139" cy="67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5052" y="4485025"/>
            <a:ext cx="808950" cy="65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0451" y="2048027"/>
            <a:ext cx="2584274" cy="5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16091" y="2889674"/>
            <a:ext cx="1736508" cy="6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57575" y="3776000"/>
            <a:ext cx="829425" cy="82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29326" y="4539493"/>
            <a:ext cx="153416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157575" y="1086863"/>
            <a:ext cx="1327099" cy="8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300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Step-by-Step Process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0" y="411175"/>
            <a:ext cx="9077800" cy="503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5052" y="4485025"/>
            <a:ext cx="808950" cy="65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144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Positive/Negative Term Frequency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8375"/>
            <a:ext cx="3973050" cy="22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68375"/>
            <a:ext cx="4280016" cy="22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5052" y="4485025"/>
            <a:ext cx="808950" cy="65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18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Selecting a Model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225" y="2795512"/>
            <a:ext cx="2527325" cy="18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8251" y="824925"/>
            <a:ext cx="2522012" cy="157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3800" y="1054613"/>
            <a:ext cx="2365674" cy="159561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415700" y="1067975"/>
            <a:ext cx="3050100" cy="25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/>
              <a:t>Naive Bayes                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>
                <a:solidFill>
                  <a:schemeClr val="dk1"/>
                </a:solidFill>
              </a:rPr>
              <a:t>K Nearest Neighbor </a:t>
            </a:r>
            <a:endParaRPr sz="18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800">
                <a:solidFill>
                  <a:schemeClr val="dk1"/>
                </a:solidFill>
              </a:rPr>
              <a:t>Deep Learning</a:t>
            </a:r>
            <a:r>
              <a:rPr lang="en" sz="1800"/>
              <a:t>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Logistic Regression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Decision Trees     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Support Vector Machine</a:t>
            </a:r>
            <a:r>
              <a:rPr lang="en" sz="1800"/>
              <a:t>           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                   </a:t>
            </a:r>
            <a:endParaRPr sz="200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3788" y="2795497"/>
            <a:ext cx="2924459" cy="157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5052" y="4485025"/>
            <a:ext cx="808950" cy="65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24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76" y="1017725"/>
            <a:ext cx="2167175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698" y="1529261"/>
            <a:ext cx="5242351" cy="24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5052" y="4485025"/>
            <a:ext cx="808950" cy="65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Macintosh PowerPoint</Application>
  <PresentationFormat>On-screen Show (16:9)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Georgia</vt:lpstr>
      <vt:lpstr>Simple Light</vt:lpstr>
      <vt:lpstr>Twitter Sentiment Machine Learning Analysis </vt:lpstr>
      <vt:lpstr>Presentation Overview</vt:lpstr>
      <vt:lpstr>Twitter Info</vt:lpstr>
      <vt:lpstr>Project Brief</vt:lpstr>
      <vt:lpstr>Methodology</vt:lpstr>
      <vt:lpstr>NLP Step-by-Step Process</vt:lpstr>
      <vt:lpstr>Positive/Negative Term Frequency</vt:lpstr>
      <vt:lpstr>Selecting a Model</vt:lpstr>
      <vt:lpstr>Logistic Regression</vt:lpstr>
      <vt:lpstr> Logistic Regression Details </vt:lpstr>
      <vt:lpstr>Application Demonstration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Machine Learning Analysis </dc:title>
  <cp:lastModifiedBy>Aashi</cp:lastModifiedBy>
  <cp:revision>1</cp:revision>
  <dcterms:modified xsi:type="dcterms:W3CDTF">2021-06-14T10:17:39Z</dcterms:modified>
</cp:coreProperties>
</file>