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7" r:id="rId3"/>
    <p:sldId id="269" r:id="rId4"/>
    <p:sldId id="270" r:id="rId5"/>
    <p:sldId id="258" r:id="rId6"/>
    <p:sldId id="271" r:id="rId7"/>
    <p:sldId id="259" r:id="rId8"/>
    <p:sldId id="260" r:id="rId9"/>
    <p:sldId id="272" r:id="rId10"/>
    <p:sldId id="262" r:id="rId11"/>
    <p:sldId id="263" r:id="rId12"/>
    <p:sldId id="264" r:id="rId13"/>
    <p:sldId id="265" r:id="rId14"/>
    <p:sldId id="266" r:id="rId15"/>
    <p:sldId id="25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38E6B4-34A5-4865-A495-9EA2B5BC7BFE}" v="28" dt="2025-03-06T15:10:31.8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52363" autoAdjust="0"/>
  </p:normalViewPr>
  <p:slideViewPr>
    <p:cSldViewPr snapToGrid="0">
      <p:cViewPr varScale="1">
        <p:scale>
          <a:sx n="37" d="100"/>
          <a:sy n="37" d="100"/>
        </p:scale>
        <p:origin x="2193"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Feryo" userId="b8bd3fcc166f053b" providerId="LiveId" clId="{8A38E6B4-34A5-4865-A495-9EA2B5BC7BFE}"/>
    <pc:docChg chg="undo custSel modSld">
      <pc:chgData name="Ryan Feryo" userId="b8bd3fcc166f053b" providerId="LiveId" clId="{8A38E6B4-34A5-4865-A495-9EA2B5BC7BFE}" dt="2025-03-06T16:50:30.656" v="4088" actId="20577"/>
      <pc:docMkLst>
        <pc:docMk/>
      </pc:docMkLst>
      <pc:sldChg chg="modNotesTx">
        <pc:chgData name="Ryan Feryo" userId="b8bd3fcc166f053b" providerId="LiveId" clId="{8A38E6B4-34A5-4865-A495-9EA2B5BC7BFE}" dt="2025-03-06T14:52:19.425" v="3460" actId="6549"/>
        <pc:sldMkLst>
          <pc:docMk/>
          <pc:sldMk cId="4288036113" sldId="256"/>
        </pc:sldMkLst>
      </pc:sldChg>
      <pc:sldChg chg="modSp modNotesTx">
        <pc:chgData name="Ryan Feryo" userId="b8bd3fcc166f053b" providerId="LiveId" clId="{8A38E6B4-34A5-4865-A495-9EA2B5BC7BFE}" dt="2025-03-06T15:03:39.611" v="3633" actId="20577"/>
        <pc:sldMkLst>
          <pc:docMk/>
          <pc:sldMk cId="3653799415" sldId="257"/>
        </pc:sldMkLst>
        <pc:graphicFrameChg chg="mod">
          <ac:chgData name="Ryan Feryo" userId="b8bd3fcc166f053b" providerId="LiveId" clId="{8A38E6B4-34A5-4865-A495-9EA2B5BC7BFE}" dt="2025-03-06T15:03:39.611" v="3633" actId="20577"/>
          <ac:graphicFrameMkLst>
            <pc:docMk/>
            <pc:sldMk cId="3653799415" sldId="257"/>
            <ac:graphicFrameMk id="10" creationId="{26C3512D-0BD1-5BB2-2EE0-DFE77369BC99}"/>
          </ac:graphicFrameMkLst>
        </pc:graphicFrameChg>
      </pc:sldChg>
      <pc:sldChg chg="addSp delSp modSp mod modNotesTx">
        <pc:chgData name="Ryan Feryo" userId="b8bd3fcc166f053b" providerId="LiveId" clId="{8A38E6B4-34A5-4865-A495-9EA2B5BC7BFE}" dt="2025-03-06T14:55:47.120" v="3597" actId="20577"/>
        <pc:sldMkLst>
          <pc:docMk/>
          <pc:sldMk cId="704388449" sldId="258"/>
        </pc:sldMkLst>
        <pc:spChg chg="add del">
          <ac:chgData name="Ryan Feryo" userId="b8bd3fcc166f053b" providerId="LiveId" clId="{8A38E6B4-34A5-4865-A495-9EA2B5BC7BFE}" dt="2025-03-05T17:29:45.947" v="3190" actId="26606"/>
          <ac:spMkLst>
            <pc:docMk/>
            <pc:sldMk cId="704388449" sldId="258"/>
            <ac:spMk id="20" creationId="{21029ED5-F105-4DD2-99C8-1E4422817978}"/>
          </ac:spMkLst>
        </pc:spChg>
        <pc:spChg chg="add del">
          <ac:chgData name="Ryan Feryo" userId="b8bd3fcc166f053b" providerId="LiveId" clId="{8A38E6B4-34A5-4865-A495-9EA2B5BC7BFE}" dt="2025-03-05T17:29:45.947" v="3190" actId="26606"/>
          <ac:spMkLst>
            <pc:docMk/>
            <pc:sldMk cId="704388449" sldId="258"/>
            <ac:spMk id="33" creationId="{5C9652B3-A450-4ED6-8FBF-F536BA60B4D8}"/>
          </ac:spMkLst>
        </pc:spChg>
        <pc:grpChg chg="add del">
          <ac:chgData name="Ryan Feryo" userId="b8bd3fcc166f053b" providerId="LiveId" clId="{8A38E6B4-34A5-4865-A495-9EA2B5BC7BFE}" dt="2025-03-05T17:29:45.947" v="3190" actId="26606"/>
          <ac:grpSpMkLst>
            <pc:docMk/>
            <pc:sldMk cId="704388449" sldId="258"/>
            <ac:grpSpMk id="8" creationId="{DDE8DE2B-61C1-46D5-BEB8-521321C182C4}"/>
          </ac:grpSpMkLst>
        </pc:grpChg>
        <pc:grpChg chg="add del">
          <ac:chgData name="Ryan Feryo" userId="b8bd3fcc166f053b" providerId="LiveId" clId="{8A38E6B4-34A5-4865-A495-9EA2B5BC7BFE}" dt="2025-03-05T17:29:45.947" v="3190" actId="26606"/>
          <ac:grpSpMkLst>
            <pc:docMk/>
            <pc:sldMk cId="704388449" sldId="258"/>
            <ac:grpSpMk id="22" creationId="{2D621E68-BF28-4A1C-B1A2-4E55E139E79A}"/>
          </ac:grpSpMkLst>
        </pc:grpChg>
        <pc:picChg chg="add del mod">
          <ac:chgData name="Ryan Feryo" userId="b8bd3fcc166f053b" providerId="LiveId" clId="{8A38E6B4-34A5-4865-A495-9EA2B5BC7BFE}" dt="2025-03-06T14:45:58.905" v="3260" actId="478"/>
          <ac:picMkLst>
            <pc:docMk/>
            <pc:sldMk cId="704388449" sldId="258"/>
            <ac:picMk id="3" creationId="{B303E198-4492-E673-538B-22ACFA485B2A}"/>
          </ac:picMkLst>
        </pc:picChg>
        <pc:picChg chg="add">
          <ac:chgData name="Ryan Feryo" userId="b8bd3fcc166f053b" providerId="LiveId" clId="{8A38E6B4-34A5-4865-A495-9EA2B5BC7BFE}" dt="2025-03-06T14:45:59.172" v="3261" actId="22"/>
          <ac:picMkLst>
            <pc:docMk/>
            <pc:sldMk cId="704388449" sldId="258"/>
            <ac:picMk id="4" creationId="{D660A03A-B60F-CBDD-88F1-735CA3EC2D9F}"/>
          </ac:picMkLst>
        </pc:picChg>
        <pc:picChg chg="del">
          <ac:chgData name="Ryan Feryo" userId="b8bd3fcc166f053b" providerId="LiveId" clId="{8A38E6B4-34A5-4865-A495-9EA2B5BC7BFE}" dt="2025-03-05T17:29:31.819" v="3187" actId="478"/>
          <ac:picMkLst>
            <pc:docMk/>
            <pc:sldMk cId="704388449" sldId="258"/>
            <ac:picMk id="14" creationId="{F9CFE925-670A-F84D-1986-C6BA9EE8FA40}"/>
          </ac:picMkLst>
        </pc:picChg>
      </pc:sldChg>
      <pc:sldChg chg="addSp delSp modSp mod modNotesTx">
        <pc:chgData name="Ryan Feryo" userId="b8bd3fcc166f053b" providerId="LiveId" clId="{8A38E6B4-34A5-4865-A495-9EA2B5BC7BFE}" dt="2025-03-06T14:44:51.183" v="3259" actId="22"/>
        <pc:sldMkLst>
          <pc:docMk/>
          <pc:sldMk cId="3627204329" sldId="259"/>
        </pc:sldMkLst>
        <pc:picChg chg="add del mod">
          <ac:chgData name="Ryan Feryo" userId="b8bd3fcc166f053b" providerId="LiveId" clId="{8A38E6B4-34A5-4865-A495-9EA2B5BC7BFE}" dt="2025-03-06T14:44:50.846" v="3258" actId="478"/>
          <ac:picMkLst>
            <pc:docMk/>
            <pc:sldMk cId="3627204329" sldId="259"/>
            <ac:picMk id="3" creationId="{53B65827-2E9E-EDD0-D0A1-BC2D3B5220E9}"/>
          </ac:picMkLst>
        </pc:picChg>
        <pc:picChg chg="add">
          <ac:chgData name="Ryan Feryo" userId="b8bd3fcc166f053b" providerId="LiveId" clId="{8A38E6B4-34A5-4865-A495-9EA2B5BC7BFE}" dt="2025-03-06T14:44:51.183" v="3259" actId="22"/>
          <ac:picMkLst>
            <pc:docMk/>
            <pc:sldMk cId="3627204329" sldId="259"/>
            <ac:picMk id="4" creationId="{A2B89530-CF38-C6FE-6299-45A845384C05}"/>
          </ac:picMkLst>
        </pc:picChg>
        <pc:picChg chg="del">
          <ac:chgData name="Ryan Feryo" userId="b8bd3fcc166f053b" providerId="LiveId" clId="{8A38E6B4-34A5-4865-A495-9EA2B5BC7BFE}" dt="2025-03-05T17:45:02.593" v="3220" actId="478"/>
          <ac:picMkLst>
            <pc:docMk/>
            <pc:sldMk cId="3627204329" sldId="259"/>
            <ac:picMk id="4" creationId="{F51904CF-7F0C-235A-DAB0-8D1CF2655BE1}"/>
          </ac:picMkLst>
        </pc:picChg>
      </pc:sldChg>
      <pc:sldChg chg="addSp delSp modSp mod modNotesTx">
        <pc:chgData name="Ryan Feryo" userId="b8bd3fcc166f053b" providerId="LiveId" clId="{8A38E6B4-34A5-4865-A495-9EA2B5BC7BFE}" dt="2025-03-06T14:56:53.657" v="3601" actId="20577"/>
        <pc:sldMkLst>
          <pc:docMk/>
          <pc:sldMk cId="3522375465" sldId="260"/>
        </pc:sldMkLst>
        <pc:picChg chg="add del mod">
          <ac:chgData name="Ryan Feryo" userId="b8bd3fcc166f053b" providerId="LiveId" clId="{8A38E6B4-34A5-4865-A495-9EA2B5BC7BFE}" dt="2025-03-05T17:46:18.677" v="3231" actId="478"/>
          <ac:picMkLst>
            <pc:docMk/>
            <pc:sldMk cId="3522375465" sldId="260"/>
            <ac:picMk id="3" creationId="{C039657B-0A81-46F9-8411-425D6C58E049}"/>
          </ac:picMkLst>
        </pc:picChg>
      </pc:sldChg>
      <pc:sldChg chg="modSp mod modNotesTx">
        <pc:chgData name="Ryan Feryo" userId="b8bd3fcc166f053b" providerId="LiveId" clId="{8A38E6B4-34A5-4865-A495-9EA2B5BC7BFE}" dt="2025-03-05T17:40:47.869" v="3219" actId="1076"/>
        <pc:sldMkLst>
          <pc:docMk/>
          <pc:sldMk cId="2159199524" sldId="262"/>
        </pc:sldMkLst>
        <pc:picChg chg="mod">
          <ac:chgData name="Ryan Feryo" userId="b8bd3fcc166f053b" providerId="LiveId" clId="{8A38E6B4-34A5-4865-A495-9EA2B5BC7BFE}" dt="2025-03-05T17:40:47.869" v="3219" actId="1076"/>
          <ac:picMkLst>
            <pc:docMk/>
            <pc:sldMk cId="2159199524" sldId="262"/>
            <ac:picMk id="5" creationId="{B8C0D0A1-6F74-BA3E-F98E-620353202065}"/>
          </ac:picMkLst>
        </pc:picChg>
      </pc:sldChg>
      <pc:sldChg chg="addSp delSp modSp mod modNotesTx">
        <pc:chgData name="Ryan Feryo" userId="b8bd3fcc166f053b" providerId="LiveId" clId="{8A38E6B4-34A5-4865-A495-9EA2B5BC7BFE}" dt="2025-03-05T17:40:13.106" v="3213" actId="478"/>
        <pc:sldMkLst>
          <pc:docMk/>
          <pc:sldMk cId="4206880278" sldId="263"/>
        </pc:sldMkLst>
        <pc:picChg chg="add del mod">
          <ac:chgData name="Ryan Feryo" userId="b8bd3fcc166f053b" providerId="LiveId" clId="{8A38E6B4-34A5-4865-A495-9EA2B5BC7BFE}" dt="2025-03-05T17:40:12.405" v="3212" actId="22"/>
          <ac:picMkLst>
            <pc:docMk/>
            <pc:sldMk cId="4206880278" sldId="263"/>
            <ac:picMk id="3" creationId="{571A17A6-1B4A-02CB-F347-B95D0D186D75}"/>
          </ac:picMkLst>
        </pc:picChg>
        <pc:picChg chg="add del">
          <ac:chgData name="Ryan Feryo" userId="b8bd3fcc166f053b" providerId="LiveId" clId="{8A38E6B4-34A5-4865-A495-9EA2B5BC7BFE}" dt="2025-03-05T17:40:13.106" v="3213" actId="478"/>
          <ac:picMkLst>
            <pc:docMk/>
            <pc:sldMk cId="4206880278" sldId="263"/>
            <ac:picMk id="7" creationId="{F74E7EA4-868F-A9C3-D8B1-5D84ABAB3FBA}"/>
          </ac:picMkLst>
        </pc:picChg>
      </pc:sldChg>
      <pc:sldChg chg="modNotesTx">
        <pc:chgData name="Ryan Feryo" userId="b8bd3fcc166f053b" providerId="LiveId" clId="{8A38E6B4-34A5-4865-A495-9EA2B5BC7BFE}" dt="2025-03-05T17:05:44.125" v="2406" actId="20577"/>
        <pc:sldMkLst>
          <pc:docMk/>
          <pc:sldMk cId="2547799857" sldId="264"/>
        </pc:sldMkLst>
      </pc:sldChg>
      <pc:sldChg chg="addSp delSp modSp mod setBg modNotesTx">
        <pc:chgData name="Ryan Feryo" userId="b8bd3fcc166f053b" providerId="LiveId" clId="{8A38E6B4-34A5-4865-A495-9EA2B5BC7BFE}" dt="2025-03-06T15:10:37.069" v="3931" actId="20577"/>
        <pc:sldMkLst>
          <pc:docMk/>
          <pc:sldMk cId="2993706275" sldId="265"/>
        </pc:sldMkLst>
        <pc:spChg chg="del">
          <ac:chgData name="Ryan Feryo" userId="b8bd3fcc166f053b" providerId="LiveId" clId="{8A38E6B4-34A5-4865-A495-9EA2B5BC7BFE}" dt="2025-03-05T17:39:07.982" v="3203" actId="478"/>
          <ac:spMkLst>
            <pc:docMk/>
            <pc:sldMk cId="2993706275" sldId="265"/>
            <ac:spMk id="2" creationId="{703529A8-854A-1E78-EF68-ACDA7254722A}"/>
          </ac:spMkLst>
        </pc:spChg>
        <pc:spChg chg="add del mod">
          <ac:chgData name="Ryan Feryo" userId="b8bd3fcc166f053b" providerId="LiveId" clId="{8A38E6B4-34A5-4865-A495-9EA2B5BC7BFE}" dt="2025-03-05T17:39:09.161" v="3204" actId="478"/>
          <ac:spMkLst>
            <pc:docMk/>
            <pc:sldMk cId="2993706275" sldId="265"/>
            <ac:spMk id="5" creationId="{1DB6C465-88AF-796E-C078-75A2EE159C23}"/>
          </ac:spMkLst>
        </pc:spChg>
        <pc:spChg chg="add del">
          <ac:chgData name="Ryan Feryo" userId="b8bd3fcc166f053b" providerId="LiveId" clId="{8A38E6B4-34A5-4865-A495-9EA2B5BC7BFE}" dt="2025-03-06T14:42:23.639" v="3255" actId="26606"/>
          <ac:spMkLst>
            <pc:docMk/>
            <pc:sldMk cId="2993706275" sldId="265"/>
            <ac:spMk id="20" creationId="{03E8462A-FEBA-4848-81CC-3F8DA3E477BE}"/>
          </ac:spMkLst>
        </pc:spChg>
        <pc:spChg chg="add del">
          <ac:chgData name="Ryan Feryo" userId="b8bd3fcc166f053b" providerId="LiveId" clId="{8A38E6B4-34A5-4865-A495-9EA2B5BC7BFE}" dt="2025-03-06T14:42:23.639" v="3255" actId="26606"/>
          <ac:spMkLst>
            <pc:docMk/>
            <pc:sldMk cId="2993706275" sldId="265"/>
            <ac:spMk id="33" creationId="{7941F9B1-B01B-4A84-89D9-B169AEB4E456}"/>
          </ac:spMkLst>
        </pc:spChg>
        <pc:grpChg chg="add del">
          <ac:chgData name="Ryan Feryo" userId="b8bd3fcc166f053b" providerId="LiveId" clId="{8A38E6B4-34A5-4865-A495-9EA2B5BC7BFE}" dt="2025-03-06T14:42:23.639" v="3255" actId="26606"/>
          <ac:grpSpMkLst>
            <pc:docMk/>
            <pc:sldMk cId="2993706275" sldId="265"/>
            <ac:grpSpMk id="6" creationId="{609316A9-990D-4EC3-A671-70EE5C1493A4}"/>
          </ac:grpSpMkLst>
        </pc:grpChg>
        <pc:grpChg chg="add del">
          <ac:chgData name="Ryan Feryo" userId="b8bd3fcc166f053b" providerId="LiveId" clId="{8A38E6B4-34A5-4865-A495-9EA2B5BC7BFE}" dt="2025-03-06T14:42:23.639" v="3255" actId="26606"/>
          <ac:grpSpMkLst>
            <pc:docMk/>
            <pc:sldMk cId="2993706275" sldId="265"/>
            <ac:grpSpMk id="22" creationId="{2109F83F-40FE-4DB3-84CC-09FB3340D06D}"/>
          </ac:grpSpMkLst>
        </pc:grpChg>
        <pc:picChg chg="add mod">
          <ac:chgData name="Ryan Feryo" userId="b8bd3fcc166f053b" providerId="LiveId" clId="{8A38E6B4-34A5-4865-A495-9EA2B5BC7BFE}" dt="2025-03-06T14:42:23.639" v="3255" actId="26606"/>
          <ac:picMkLst>
            <pc:docMk/>
            <pc:sldMk cId="2993706275" sldId="265"/>
            <ac:picMk id="3" creationId="{491FC1F3-A55B-5368-939F-E6B08130BA57}"/>
          </ac:picMkLst>
        </pc:picChg>
        <pc:picChg chg="del">
          <ac:chgData name="Ryan Feryo" userId="b8bd3fcc166f053b" providerId="LiveId" clId="{8A38E6B4-34A5-4865-A495-9EA2B5BC7BFE}" dt="2025-03-05T17:39:03.982" v="3202" actId="478"/>
          <ac:picMkLst>
            <pc:docMk/>
            <pc:sldMk cId="2993706275" sldId="265"/>
            <ac:picMk id="4" creationId="{500D4C36-8B06-59CD-0CB0-CB8D860CF95C}"/>
          </ac:picMkLst>
        </pc:picChg>
        <pc:picChg chg="del">
          <ac:chgData name="Ryan Feryo" userId="b8bd3fcc166f053b" providerId="LiveId" clId="{8A38E6B4-34A5-4865-A495-9EA2B5BC7BFE}" dt="2025-03-05T17:39:02.221" v="3201" actId="478"/>
          <ac:picMkLst>
            <pc:docMk/>
            <pc:sldMk cId="2993706275" sldId="265"/>
            <ac:picMk id="7" creationId="{BB7D0DC7-8A55-934C-AF0E-6C0C4CBCA3BC}"/>
          </ac:picMkLst>
        </pc:picChg>
        <pc:picChg chg="add del">
          <ac:chgData name="Ryan Feryo" userId="b8bd3fcc166f053b" providerId="LiveId" clId="{8A38E6B4-34A5-4865-A495-9EA2B5BC7BFE}" dt="2025-03-05T17:40:17.501" v="3214" actId="478"/>
          <ac:picMkLst>
            <pc:docMk/>
            <pc:sldMk cId="2993706275" sldId="265"/>
            <ac:picMk id="8" creationId="{01D4E979-E0C1-7427-2004-D40D45DC1D08}"/>
          </ac:picMkLst>
        </pc:picChg>
        <pc:picChg chg="add del mod">
          <ac:chgData name="Ryan Feryo" userId="b8bd3fcc166f053b" providerId="LiveId" clId="{8A38E6B4-34A5-4865-A495-9EA2B5BC7BFE}" dt="2025-03-06T14:42:20.528" v="3252" actId="478"/>
          <ac:picMkLst>
            <pc:docMk/>
            <pc:sldMk cId="2993706275" sldId="265"/>
            <ac:picMk id="10" creationId="{02D4A324-9643-FD16-4473-C9535039988B}"/>
          </ac:picMkLst>
        </pc:picChg>
      </pc:sldChg>
      <pc:sldChg chg="modNotesTx">
        <pc:chgData name="Ryan Feryo" userId="b8bd3fcc166f053b" providerId="LiveId" clId="{8A38E6B4-34A5-4865-A495-9EA2B5BC7BFE}" dt="2025-03-05T17:19:58.122" v="2860" actId="20577"/>
        <pc:sldMkLst>
          <pc:docMk/>
          <pc:sldMk cId="3282953816" sldId="266"/>
        </pc:sldMkLst>
      </pc:sldChg>
      <pc:sldChg chg="modNotesTx">
        <pc:chgData name="Ryan Feryo" userId="b8bd3fcc166f053b" providerId="LiveId" clId="{8A38E6B4-34A5-4865-A495-9EA2B5BC7BFE}" dt="2025-03-05T17:55:58.246" v="3251" actId="20577"/>
        <pc:sldMkLst>
          <pc:docMk/>
          <pc:sldMk cId="4207300432" sldId="267"/>
        </pc:sldMkLst>
      </pc:sldChg>
      <pc:sldChg chg="modNotesTx">
        <pc:chgData name="Ryan Feryo" userId="b8bd3fcc166f053b" providerId="LiveId" clId="{8A38E6B4-34A5-4865-A495-9EA2B5BC7BFE}" dt="2025-03-05T16:16:36.381" v="1156" actId="20577"/>
        <pc:sldMkLst>
          <pc:docMk/>
          <pc:sldMk cId="2824524389" sldId="269"/>
        </pc:sldMkLst>
      </pc:sldChg>
      <pc:sldChg chg="modSp modNotesTx">
        <pc:chgData name="Ryan Feryo" userId="b8bd3fcc166f053b" providerId="LiveId" clId="{8A38E6B4-34A5-4865-A495-9EA2B5BC7BFE}" dt="2025-03-06T16:50:30.656" v="4088" actId="20577"/>
        <pc:sldMkLst>
          <pc:docMk/>
          <pc:sldMk cId="560835768" sldId="270"/>
        </pc:sldMkLst>
        <pc:graphicFrameChg chg="mod">
          <ac:chgData name="Ryan Feryo" userId="b8bd3fcc166f053b" providerId="LiveId" clId="{8A38E6B4-34A5-4865-A495-9EA2B5BC7BFE}" dt="2025-03-05T16:18:38.173" v="1199" actId="20577"/>
          <ac:graphicFrameMkLst>
            <pc:docMk/>
            <pc:sldMk cId="560835768" sldId="270"/>
            <ac:graphicFrameMk id="7" creationId="{A85ED96C-BEBF-0CFA-0569-F5738AFB1F6E}"/>
          </ac:graphicFrameMkLst>
        </pc:graphicFrameChg>
      </pc:sldChg>
      <pc:sldChg chg="modNotesTx">
        <pc:chgData name="Ryan Feryo" userId="b8bd3fcc166f053b" providerId="LiveId" clId="{8A38E6B4-34A5-4865-A495-9EA2B5BC7BFE}" dt="2025-03-05T16:23:34.179" v="1625" actId="20577"/>
        <pc:sldMkLst>
          <pc:docMk/>
          <pc:sldMk cId="3270497427" sldId="271"/>
        </pc:sldMkLst>
      </pc:sldChg>
      <pc:sldChg chg="addSp delSp modSp mod modNotesTx">
        <pc:chgData name="Ryan Feryo" userId="b8bd3fcc166f053b" providerId="LiveId" clId="{8A38E6B4-34A5-4865-A495-9EA2B5BC7BFE}" dt="2025-03-06T14:44:01.021" v="3257" actId="22"/>
        <pc:sldMkLst>
          <pc:docMk/>
          <pc:sldMk cId="3346497062" sldId="272"/>
        </pc:sldMkLst>
        <pc:picChg chg="del">
          <ac:chgData name="Ryan Feryo" userId="b8bd3fcc166f053b" providerId="LiveId" clId="{8A38E6B4-34A5-4865-A495-9EA2B5BC7BFE}" dt="2025-03-05T17:37:23.936" v="3193" actId="478"/>
          <ac:picMkLst>
            <pc:docMk/>
            <pc:sldMk cId="3346497062" sldId="272"/>
            <ac:picMk id="3" creationId="{5ABCBB1C-931E-AE6A-4E90-2252D0FF9563}"/>
          </ac:picMkLst>
        </pc:picChg>
        <pc:picChg chg="add">
          <ac:chgData name="Ryan Feryo" userId="b8bd3fcc166f053b" providerId="LiveId" clId="{8A38E6B4-34A5-4865-A495-9EA2B5BC7BFE}" dt="2025-03-06T14:44:01.021" v="3257" actId="22"/>
          <ac:picMkLst>
            <pc:docMk/>
            <pc:sldMk cId="3346497062" sldId="272"/>
            <ac:picMk id="3" creationId="{A1768AA3-D850-815D-2B61-24780C3CA427}"/>
          </ac:picMkLst>
        </pc:picChg>
        <pc:picChg chg="add del mod">
          <ac:chgData name="Ryan Feryo" userId="b8bd3fcc166f053b" providerId="LiveId" clId="{8A38E6B4-34A5-4865-A495-9EA2B5BC7BFE}" dt="2025-03-06T14:44:00.725" v="3256" actId="478"/>
          <ac:picMkLst>
            <pc:docMk/>
            <pc:sldMk cId="3346497062" sldId="272"/>
            <ac:picMk id="4" creationId="{E83CA157-B055-3FBA-D7BD-17B664C7D6E0}"/>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9275F9D-FD73-4332-A705-0DEA5D0D446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F8A9537-F08C-49C9-A0ED-78A8ABF88B49}">
      <dgm:prSet/>
      <dgm:spPr/>
      <dgm:t>
        <a:bodyPr/>
        <a:lstStyle/>
        <a:p>
          <a:pPr>
            <a:lnSpc>
              <a:spcPct val="100000"/>
            </a:lnSpc>
          </a:pPr>
          <a:r>
            <a:rPr lang="en-US" dirty="0"/>
            <a:t>Olympic Athlete Dataset: Time Period From 1896-2016, 130,000 Athletes, Over 200 Countries</a:t>
          </a:r>
        </a:p>
      </dgm:t>
    </dgm:pt>
    <dgm:pt modelId="{31FD8A66-D5C3-4E0B-966E-AF8AC4DF4162}" type="parTrans" cxnId="{6C0D9DAA-B708-4B35-91D5-0AE8B7414DDE}">
      <dgm:prSet/>
      <dgm:spPr/>
      <dgm:t>
        <a:bodyPr/>
        <a:lstStyle/>
        <a:p>
          <a:endParaRPr lang="en-US"/>
        </a:p>
      </dgm:t>
    </dgm:pt>
    <dgm:pt modelId="{B8A2A1AE-1A8B-46F9-8667-D36DC708EDE0}" type="sibTrans" cxnId="{6C0D9DAA-B708-4B35-91D5-0AE8B7414DDE}">
      <dgm:prSet/>
      <dgm:spPr/>
      <dgm:t>
        <a:bodyPr/>
        <a:lstStyle/>
        <a:p>
          <a:endParaRPr lang="en-US"/>
        </a:p>
      </dgm:t>
    </dgm:pt>
    <dgm:pt modelId="{3F9DBBBD-A532-4CBC-B532-6BCE60BE1309}">
      <dgm:prSet/>
      <dgm:spPr/>
      <dgm:t>
        <a:bodyPr/>
        <a:lstStyle/>
        <a:p>
          <a:pPr>
            <a:lnSpc>
              <a:spcPct val="100000"/>
            </a:lnSpc>
          </a:pPr>
          <a:r>
            <a:rPr lang="en-US" dirty="0"/>
            <a:t>NBA Player Data from 1996 - 2024</a:t>
          </a:r>
        </a:p>
      </dgm:t>
    </dgm:pt>
    <dgm:pt modelId="{4D83AD69-C269-4E84-B250-FC581F69DFA9}" type="parTrans" cxnId="{D14BD6E8-B89E-4317-AB21-EDF9D8B5881A}">
      <dgm:prSet/>
      <dgm:spPr/>
      <dgm:t>
        <a:bodyPr/>
        <a:lstStyle/>
        <a:p>
          <a:endParaRPr lang="en-US"/>
        </a:p>
      </dgm:t>
    </dgm:pt>
    <dgm:pt modelId="{95801384-6D61-49E1-AB70-13B467D7AC02}" type="sibTrans" cxnId="{D14BD6E8-B89E-4317-AB21-EDF9D8B5881A}">
      <dgm:prSet/>
      <dgm:spPr/>
      <dgm:t>
        <a:bodyPr/>
        <a:lstStyle/>
        <a:p>
          <a:endParaRPr lang="en-US"/>
        </a:p>
      </dgm:t>
    </dgm:pt>
    <dgm:pt modelId="{EC1D9038-A827-4D04-996E-43710FBA5BBC}">
      <dgm:prSet/>
      <dgm:spPr/>
      <dgm:t>
        <a:bodyPr/>
        <a:lstStyle/>
        <a:p>
          <a:pPr>
            <a:lnSpc>
              <a:spcPct val="100000"/>
            </a:lnSpc>
          </a:pPr>
          <a:r>
            <a:rPr lang="en-US" dirty="0"/>
            <a:t>European Soccer Player Data 2014 - 2024</a:t>
          </a:r>
        </a:p>
      </dgm:t>
    </dgm:pt>
    <dgm:pt modelId="{19D7DFB7-0B01-4048-95A7-77A12657EE9B}" type="parTrans" cxnId="{AAB9C6B3-5122-4071-A026-002C624C49B4}">
      <dgm:prSet/>
      <dgm:spPr/>
      <dgm:t>
        <a:bodyPr/>
        <a:lstStyle/>
        <a:p>
          <a:endParaRPr lang="en-US"/>
        </a:p>
      </dgm:t>
    </dgm:pt>
    <dgm:pt modelId="{F479D654-5B3A-4725-8AED-65D5B79AD5B7}" type="sibTrans" cxnId="{AAB9C6B3-5122-4071-A026-002C624C49B4}">
      <dgm:prSet/>
      <dgm:spPr/>
      <dgm:t>
        <a:bodyPr/>
        <a:lstStyle/>
        <a:p>
          <a:endParaRPr lang="en-US"/>
        </a:p>
      </dgm:t>
    </dgm:pt>
    <dgm:pt modelId="{274C024B-064E-41C1-937C-C97716AE1C92}" type="pres">
      <dgm:prSet presAssocID="{29275F9D-FD73-4332-A705-0DEA5D0D4466}" presName="root" presStyleCnt="0">
        <dgm:presLayoutVars>
          <dgm:dir/>
          <dgm:resizeHandles val="exact"/>
        </dgm:presLayoutVars>
      </dgm:prSet>
      <dgm:spPr/>
    </dgm:pt>
    <dgm:pt modelId="{3684DA9C-4BAA-4CDA-931F-7DFFCF956C59}" type="pres">
      <dgm:prSet presAssocID="{FF8A9537-F08C-49C9-A0ED-78A8ABF88B49}" presName="compNode" presStyleCnt="0"/>
      <dgm:spPr/>
    </dgm:pt>
    <dgm:pt modelId="{1B548730-3622-4D6B-8483-7E3E79F8B1D2}" type="pres">
      <dgm:prSet presAssocID="{FF8A9537-F08C-49C9-A0ED-78A8ABF88B49}" presName="bgRect" presStyleLbl="bgShp" presStyleIdx="0" presStyleCnt="3"/>
      <dgm:spPr/>
    </dgm:pt>
    <dgm:pt modelId="{E9B76E5A-495C-4AB0-841A-B0B2CB53371B}" type="pres">
      <dgm:prSet presAssocID="{FF8A9537-F08C-49C9-A0ED-78A8ABF88B4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edal"/>
        </a:ext>
      </dgm:extLst>
    </dgm:pt>
    <dgm:pt modelId="{773F1EE5-1B8C-4145-9F56-5F39B29A5F1C}" type="pres">
      <dgm:prSet presAssocID="{FF8A9537-F08C-49C9-A0ED-78A8ABF88B49}" presName="spaceRect" presStyleCnt="0"/>
      <dgm:spPr/>
    </dgm:pt>
    <dgm:pt modelId="{9D6EA1FE-DD11-4350-B8BE-7CA17308D0B6}" type="pres">
      <dgm:prSet presAssocID="{FF8A9537-F08C-49C9-A0ED-78A8ABF88B49}" presName="parTx" presStyleLbl="revTx" presStyleIdx="0" presStyleCnt="3">
        <dgm:presLayoutVars>
          <dgm:chMax val="0"/>
          <dgm:chPref val="0"/>
        </dgm:presLayoutVars>
      </dgm:prSet>
      <dgm:spPr/>
    </dgm:pt>
    <dgm:pt modelId="{C000A1B1-6603-4372-8387-E3D8531E94B6}" type="pres">
      <dgm:prSet presAssocID="{B8A2A1AE-1A8B-46F9-8667-D36DC708EDE0}" presName="sibTrans" presStyleCnt="0"/>
      <dgm:spPr/>
    </dgm:pt>
    <dgm:pt modelId="{AA5F952C-F807-4219-B6EB-D2AAA1471B97}" type="pres">
      <dgm:prSet presAssocID="{3F9DBBBD-A532-4CBC-B532-6BCE60BE1309}" presName="compNode" presStyleCnt="0"/>
      <dgm:spPr/>
    </dgm:pt>
    <dgm:pt modelId="{C3E2BDE2-6C42-4899-A2B8-0FDEDD15CD7E}" type="pres">
      <dgm:prSet presAssocID="{3F9DBBBD-A532-4CBC-B532-6BCE60BE1309}" presName="bgRect" presStyleLbl="bgShp" presStyleIdx="1" presStyleCnt="3"/>
      <dgm:spPr/>
    </dgm:pt>
    <dgm:pt modelId="{3BE1E8FA-3E23-48D3-8185-F9837A71BCCD}" type="pres">
      <dgm:prSet presAssocID="{3F9DBBBD-A532-4CBC-B532-6BCE60BE130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sketball"/>
        </a:ext>
      </dgm:extLst>
    </dgm:pt>
    <dgm:pt modelId="{E82F0022-8355-45EB-8ADB-ED766A311441}" type="pres">
      <dgm:prSet presAssocID="{3F9DBBBD-A532-4CBC-B532-6BCE60BE1309}" presName="spaceRect" presStyleCnt="0"/>
      <dgm:spPr/>
    </dgm:pt>
    <dgm:pt modelId="{A7DFAE7D-4BE9-4DB4-BA6F-E1FFDBF0D0C3}" type="pres">
      <dgm:prSet presAssocID="{3F9DBBBD-A532-4CBC-B532-6BCE60BE1309}" presName="parTx" presStyleLbl="revTx" presStyleIdx="1" presStyleCnt="3">
        <dgm:presLayoutVars>
          <dgm:chMax val="0"/>
          <dgm:chPref val="0"/>
        </dgm:presLayoutVars>
      </dgm:prSet>
      <dgm:spPr/>
    </dgm:pt>
    <dgm:pt modelId="{FED7DE53-DC01-42E8-A1B9-767D469A77F2}" type="pres">
      <dgm:prSet presAssocID="{95801384-6D61-49E1-AB70-13B467D7AC02}" presName="sibTrans" presStyleCnt="0"/>
      <dgm:spPr/>
    </dgm:pt>
    <dgm:pt modelId="{5E589EE0-7CE2-44E3-BA56-EF543C665BC8}" type="pres">
      <dgm:prSet presAssocID="{EC1D9038-A827-4D04-996E-43710FBA5BBC}" presName="compNode" presStyleCnt="0"/>
      <dgm:spPr/>
    </dgm:pt>
    <dgm:pt modelId="{AD044599-559E-4C89-AB49-A25B331A71EF}" type="pres">
      <dgm:prSet presAssocID="{EC1D9038-A827-4D04-996E-43710FBA5BBC}" presName="bgRect" presStyleLbl="bgShp" presStyleIdx="2" presStyleCnt="3"/>
      <dgm:spPr/>
    </dgm:pt>
    <dgm:pt modelId="{C828AC16-6024-401C-98CA-A7D6672C7DD6}" type="pres">
      <dgm:prSet presAssocID="{EC1D9038-A827-4D04-996E-43710FBA5BB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occer"/>
        </a:ext>
      </dgm:extLst>
    </dgm:pt>
    <dgm:pt modelId="{60F70E25-7A39-4F16-9E76-9268E477A61D}" type="pres">
      <dgm:prSet presAssocID="{EC1D9038-A827-4D04-996E-43710FBA5BBC}" presName="spaceRect" presStyleCnt="0"/>
      <dgm:spPr/>
    </dgm:pt>
    <dgm:pt modelId="{540892C7-D6EC-4698-B333-8B7243A3DA29}" type="pres">
      <dgm:prSet presAssocID="{EC1D9038-A827-4D04-996E-43710FBA5BBC}" presName="parTx" presStyleLbl="revTx" presStyleIdx="2" presStyleCnt="3">
        <dgm:presLayoutVars>
          <dgm:chMax val="0"/>
          <dgm:chPref val="0"/>
        </dgm:presLayoutVars>
      </dgm:prSet>
      <dgm:spPr/>
    </dgm:pt>
  </dgm:ptLst>
  <dgm:cxnLst>
    <dgm:cxn modelId="{DE599938-CB44-48A0-97B3-628ACB72AB98}" type="presOf" srcId="{EC1D9038-A827-4D04-996E-43710FBA5BBC}" destId="{540892C7-D6EC-4698-B333-8B7243A3DA29}" srcOrd="0" destOrd="0" presId="urn:microsoft.com/office/officeart/2018/2/layout/IconVerticalSolidList"/>
    <dgm:cxn modelId="{39F47551-130A-4707-98FA-F2A9FE28BCAF}" type="presOf" srcId="{29275F9D-FD73-4332-A705-0DEA5D0D4466}" destId="{274C024B-064E-41C1-937C-C97716AE1C92}" srcOrd="0" destOrd="0" presId="urn:microsoft.com/office/officeart/2018/2/layout/IconVerticalSolidList"/>
    <dgm:cxn modelId="{22674475-4D83-45B4-9697-280C5AB485F2}" type="presOf" srcId="{FF8A9537-F08C-49C9-A0ED-78A8ABF88B49}" destId="{9D6EA1FE-DD11-4350-B8BE-7CA17308D0B6}" srcOrd="0" destOrd="0" presId="urn:microsoft.com/office/officeart/2018/2/layout/IconVerticalSolidList"/>
    <dgm:cxn modelId="{CB54F155-761A-4E20-BE4C-08B5C2DA9AE6}" type="presOf" srcId="{3F9DBBBD-A532-4CBC-B532-6BCE60BE1309}" destId="{A7DFAE7D-4BE9-4DB4-BA6F-E1FFDBF0D0C3}" srcOrd="0" destOrd="0" presId="urn:microsoft.com/office/officeart/2018/2/layout/IconVerticalSolidList"/>
    <dgm:cxn modelId="{6C0D9DAA-B708-4B35-91D5-0AE8B7414DDE}" srcId="{29275F9D-FD73-4332-A705-0DEA5D0D4466}" destId="{FF8A9537-F08C-49C9-A0ED-78A8ABF88B49}" srcOrd="0" destOrd="0" parTransId="{31FD8A66-D5C3-4E0B-966E-AF8AC4DF4162}" sibTransId="{B8A2A1AE-1A8B-46F9-8667-D36DC708EDE0}"/>
    <dgm:cxn modelId="{AAB9C6B3-5122-4071-A026-002C624C49B4}" srcId="{29275F9D-FD73-4332-A705-0DEA5D0D4466}" destId="{EC1D9038-A827-4D04-996E-43710FBA5BBC}" srcOrd="2" destOrd="0" parTransId="{19D7DFB7-0B01-4048-95A7-77A12657EE9B}" sibTransId="{F479D654-5B3A-4725-8AED-65D5B79AD5B7}"/>
    <dgm:cxn modelId="{D14BD6E8-B89E-4317-AB21-EDF9D8B5881A}" srcId="{29275F9D-FD73-4332-A705-0DEA5D0D4466}" destId="{3F9DBBBD-A532-4CBC-B532-6BCE60BE1309}" srcOrd="1" destOrd="0" parTransId="{4D83AD69-C269-4E84-B250-FC581F69DFA9}" sibTransId="{95801384-6D61-49E1-AB70-13B467D7AC02}"/>
    <dgm:cxn modelId="{9D3017B6-4657-409D-B310-A480FE06819B}" type="presParOf" srcId="{274C024B-064E-41C1-937C-C97716AE1C92}" destId="{3684DA9C-4BAA-4CDA-931F-7DFFCF956C59}" srcOrd="0" destOrd="0" presId="urn:microsoft.com/office/officeart/2018/2/layout/IconVerticalSolidList"/>
    <dgm:cxn modelId="{3DBB6357-CF17-4B96-A834-CFB574AF6323}" type="presParOf" srcId="{3684DA9C-4BAA-4CDA-931F-7DFFCF956C59}" destId="{1B548730-3622-4D6B-8483-7E3E79F8B1D2}" srcOrd="0" destOrd="0" presId="urn:microsoft.com/office/officeart/2018/2/layout/IconVerticalSolidList"/>
    <dgm:cxn modelId="{28EFB117-B2D8-414A-8B52-2D736C82C5BA}" type="presParOf" srcId="{3684DA9C-4BAA-4CDA-931F-7DFFCF956C59}" destId="{E9B76E5A-495C-4AB0-841A-B0B2CB53371B}" srcOrd="1" destOrd="0" presId="urn:microsoft.com/office/officeart/2018/2/layout/IconVerticalSolidList"/>
    <dgm:cxn modelId="{59493899-BD9B-4B9D-B43E-961BA9DC924D}" type="presParOf" srcId="{3684DA9C-4BAA-4CDA-931F-7DFFCF956C59}" destId="{773F1EE5-1B8C-4145-9F56-5F39B29A5F1C}" srcOrd="2" destOrd="0" presId="urn:microsoft.com/office/officeart/2018/2/layout/IconVerticalSolidList"/>
    <dgm:cxn modelId="{58348D7E-DD10-4745-93F5-2A65175407E7}" type="presParOf" srcId="{3684DA9C-4BAA-4CDA-931F-7DFFCF956C59}" destId="{9D6EA1FE-DD11-4350-B8BE-7CA17308D0B6}" srcOrd="3" destOrd="0" presId="urn:microsoft.com/office/officeart/2018/2/layout/IconVerticalSolidList"/>
    <dgm:cxn modelId="{544B02DB-DE15-4A0B-AA16-9FEC0B3D009B}" type="presParOf" srcId="{274C024B-064E-41C1-937C-C97716AE1C92}" destId="{C000A1B1-6603-4372-8387-E3D8531E94B6}" srcOrd="1" destOrd="0" presId="urn:microsoft.com/office/officeart/2018/2/layout/IconVerticalSolidList"/>
    <dgm:cxn modelId="{3C935849-FDC6-42CC-A53C-25C077DDDA29}" type="presParOf" srcId="{274C024B-064E-41C1-937C-C97716AE1C92}" destId="{AA5F952C-F807-4219-B6EB-D2AAA1471B97}" srcOrd="2" destOrd="0" presId="urn:microsoft.com/office/officeart/2018/2/layout/IconVerticalSolidList"/>
    <dgm:cxn modelId="{F3C7ACDD-B812-456C-B70D-6F58A705D6A3}" type="presParOf" srcId="{AA5F952C-F807-4219-B6EB-D2AAA1471B97}" destId="{C3E2BDE2-6C42-4899-A2B8-0FDEDD15CD7E}" srcOrd="0" destOrd="0" presId="urn:microsoft.com/office/officeart/2018/2/layout/IconVerticalSolidList"/>
    <dgm:cxn modelId="{1F4B4F8B-F853-42E9-B94D-8922019EFF2B}" type="presParOf" srcId="{AA5F952C-F807-4219-B6EB-D2AAA1471B97}" destId="{3BE1E8FA-3E23-48D3-8185-F9837A71BCCD}" srcOrd="1" destOrd="0" presId="urn:microsoft.com/office/officeart/2018/2/layout/IconVerticalSolidList"/>
    <dgm:cxn modelId="{08CB3211-9354-4CB6-A9A5-018318152D36}" type="presParOf" srcId="{AA5F952C-F807-4219-B6EB-D2AAA1471B97}" destId="{E82F0022-8355-45EB-8ADB-ED766A311441}" srcOrd="2" destOrd="0" presId="urn:microsoft.com/office/officeart/2018/2/layout/IconVerticalSolidList"/>
    <dgm:cxn modelId="{7B08E3C4-BE2B-435D-9CE6-D0C91ADEA5C7}" type="presParOf" srcId="{AA5F952C-F807-4219-B6EB-D2AAA1471B97}" destId="{A7DFAE7D-4BE9-4DB4-BA6F-E1FFDBF0D0C3}" srcOrd="3" destOrd="0" presId="urn:microsoft.com/office/officeart/2018/2/layout/IconVerticalSolidList"/>
    <dgm:cxn modelId="{D0B17C5A-3D63-4165-88AA-5C3B96093644}" type="presParOf" srcId="{274C024B-064E-41C1-937C-C97716AE1C92}" destId="{FED7DE53-DC01-42E8-A1B9-767D469A77F2}" srcOrd="3" destOrd="0" presId="urn:microsoft.com/office/officeart/2018/2/layout/IconVerticalSolidList"/>
    <dgm:cxn modelId="{466BF044-780F-4C04-A650-8B542D97D6E2}" type="presParOf" srcId="{274C024B-064E-41C1-937C-C97716AE1C92}" destId="{5E589EE0-7CE2-44E3-BA56-EF543C665BC8}" srcOrd="4" destOrd="0" presId="urn:microsoft.com/office/officeart/2018/2/layout/IconVerticalSolidList"/>
    <dgm:cxn modelId="{67D26D94-43F2-408D-B6B3-371BFC4CB2DA}" type="presParOf" srcId="{5E589EE0-7CE2-44E3-BA56-EF543C665BC8}" destId="{AD044599-559E-4C89-AB49-A25B331A71EF}" srcOrd="0" destOrd="0" presId="urn:microsoft.com/office/officeart/2018/2/layout/IconVerticalSolidList"/>
    <dgm:cxn modelId="{35B9D43F-3631-485B-B020-F53A848037E1}" type="presParOf" srcId="{5E589EE0-7CE2-44E3-BA56-EF543C665BC8}" destId="{C828AC16-6024-401C-98CA-A7D6672C7DD6}" srcOrd="1" destOrd="0" presId="urn:microsoft.com/office/officeart/2018/2/layout/IconVerticalSolidList"/>
    <dgm:cxn modelId="{E92D2135-8568-4B6D-B320-EE2A4EE45D1D}" type="presParOf" srcId="{5E589EE0-7CE2-44E3-BA56-EF543C665BC8}" destId="{60F70E25-7A39-4F16-9E76-9268E477A61D}" srcOrd="2" destOrd="0" presId="urn:microsoft.com/office/officeart/2018/2/layout/IconVerticalSolidList"/>
    <dgm:cxn modelId="{6C97DBD7-260F-483D-B658-A816A2233D3A}" type="presParOf" srcId="{5E589EE0-7CE2-44E3-BA56-EF543C665BC8}" destId="{540892C7-D6EC-4698-B333-8B7243A3DA2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6BB813-EA81-4BC1-A38E-E251C763D3C5}"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E621D04A-B68C-4127-9B19-693D9A78C95F}">
      <dgm:prSet/>
      <dgm:spPr/>
      <dgm:t>
        <a:bodyPr/>
        <a:lstStyle/>
        <a:p>
          <a:r>
            <a:rPr lang="en-US"/>
            <a:t>Excel </a:t>
          </a:r>
        </a:p>
      </dgm:t>
    </dgm:pt>
    <dgm:pt modelId="{D696E745-8F1C-4215-B46B-7483D8D927AC}" type="parTrans" cxnId="{8913A6B2-1A10-4971-A2CA-29965EE0B8CC}">
      <dgm:prSet/>
      <dgm:spPr/>
      <dgm:t>
        <a:bodyPr/>
        <a:lstStyle/>
        <a:p>
          <a:endParaRPr lang="en-US"/>
        </a:p>
      </dgm:t>
    </dgm:pt>
    <dgm:pt modelId="{919E1EE5-CD73-4561-8C12-50E0067B7E1A}" type="sibTrans" cxnId="{8913A6B2-1A10-4971-A2CA-29965EE0B8CC}">
      <dgm:prSet/>
      <dgm:spPr/>
      <dgm:t>
        <a:bodyPr/>
        <a:lstStyle/>
        <a:p>
          <a:endParaRPr lang="en-US"/>
        </a:p>
      </dgm:t>
    </dgm:pt>
    <dgm:pt modelId="{872F4CA2-69A4-441E-A6E4-F9F7B9A2F207}">
      <dgm:prSet/>
      <dgm:spPr/>
      <dgm:t>
        <a:bodyPr/>
        <a:lstStyle/>
        <a:p>
          <a:r>
            <a:rPr lang="en-US"/>
            <a:t>Python</a:t>
          </a:r>
        </a:p>
      </dgm:t>
    </dgm:pt>
    <dgm:pt modelId="{31C639A4-0499-4119-B255-2D47F76AE953}" type="parTrans" cxnId="{CCDF414D-42FF-46D0-B9EC-14DC1F219DA2}">
      <dgm:prSet/>
      <dgm:spPr/>
      <dgm:t>
        <a:bodyPr/>
        <a:lstStyle/>
        <a:p>
          <a:endParaRPr lang="en-US"/>
        </a:p>
      </dgm:t>
    </dgm:pt>
    <dgm:pt modelId="{66E7B8A8-C8D1-4A27-BD3D-F78FDBB7CB8B}" type="sibTrans" cxnId="{CCDF414D-42FF-46D0-B9EC-14DC1F219DA2}">
      <dgm:prSet/>
      <dgm:spPr/>
      <dgm:t>
        <a:bodyPr/>
        <a:lstStyle/>
        <a:p>
          <a:endParaRPr lang="en-US"/>
        </a:p>
      </dgm:t>
    </dgm:pt>
    <dgm:pt modelId="{A66D79F2-6303-4719-9A71-AE3AB05F8A42}">
      <dgm:prSet/>
      <dgm:spPr/>
      <dgm:t>
        <a:bodyPr/>
        <a:lstStyle/>
        <a:p>
          <a:r>
            <a:rPr lang="en-US"/>
            <a:t>Tableau</a:t>
          </a:r>
        </a:p>
      </dgm:t>
    </dgm:pt>
    <dgm:pt modelId="{C49EFE88-5875-4DA4-BC66-8A997888AE7F}" type="parTrans" cxnId="{BC077BCA-AD97-4E41-9211-16AAA55E5CBC}">
      <dgm:prSet/>
      <dgm:spPr/>
      <dgm:t>
        <a:bodyPr/>
        <a:lstStyle/>
        <a:p>
          <a:endParaRPr lang="en-US"/>
        </a:p>
      </dgm:t>
    </dgm:pt>
    <dgm:pt modelId="{F6F1C38F-89AF-4C78-B207-E25F88104E2D}" type="sibTrans" cxnId="{BC077BCA-AD97-4E41-9211-16AAA55E5CBC}">
      <dgm:prSet/>
      <dgm:spPr/>
      <dgm:t>
        <a:bodyPr/>
        <a:lstStyle/>
        <a:p>
          <a:endParaRPr lang="en-US"/>
        </a:p>
      </dgm:t>
    </dgm:pt>
    <dgm:pt modelId="{EB246B67-5DB9-4CCA-8241-2FE82C6DC56E}" type="pres">
      <dgm:prSet presAssocID="{676BB813-EA81-4BC1-A38E-E251C763D3C5}" presName="hierChild1" presStyleCnt="0">
        <dgm:presLayoutVars>
          <dgm:chPref val="1"/>
          <dgm:dir/>
          <dgm:animOne val="branch"/>
          <dgm:animLvl val="lvl"/>
          <dgm:resizeHandles/>
        </dgm:presLayoutVars>
      </dgm:prSet>
      <dgm:spPr/>
    </dgm:pt>
    <dgm:pt modelId="{D3696521-B9E3-4B50-96DD-6018B7E7906B}" type="pres">
      <dgm:prSet presAssocID="{E621D04A-B68C-4127-9B19-693D9A78C95F}" presName="hierRoot1" presStyleCnt="0"/>
      <dgm:spPr/>
    </dgm:pt>
    <dgm:pt modelId="{A9D9F3CD-C946-4B00-B4BC-EBC4C01C76C9}" type="pres">
      <dgm:prSet presAssocID="{E621D04A-B68C-4127-9B19-693D9A78C95F}" presName="composite" presStyleCnt="0"/>
      <dgm:spPr/>
    </dgm:pt>
    <dgm:pt modelId="{E114736E-799C-4587-9A28-5DCEC10170E1}" type="pres">
      <dgm:prSet presAssocID="{E621D04A-B68C-4127-9B19-693D9A78C95F}" presName="background" presStyleLbl="node0" presStyleIdx="0" presStyleCnt="3"/>
      <dgm:spPr/>
    </dgm:pt>
    <dgm:pt modelId="{C541159F-2763-4097-B6A9-D60504923FFD}" type="pres">
      <dgm:prSet presAssocID="{E621D04A-B68C-4127-9B19-693D9A78C95F}" presName="text" presStyleLbl="fgAcc0" presStyleIdx="0" presStyleCnt="3">
        <dgm:presLayoutVars>
          <dgm:chPref val="3"/>
        </dgm:presLayoutVars>
      </dgm:prSet>
      <dgm:spPr/>
    </dgm:pt>
    <dgm:pt modelId="{AB904E37-8B3A-4C92-8237-F7BB730E971A}" type="pres">
      <dgm:prSet presAssocID="{E621D04A-B68C-4127-9B19-693D9A78C95F}" presName="hierChild2" presStyleCnt="0"/>
      <dgm:spPr/>
    </dgm:pt>
    <dgm:pt modelId="{3B0E1FD4-961E-416A-B571-364C804FA09A}" type="pres">
      <dgm:prSet presAssocID="{872F4CA2-69A4-441E-A6E4-F9F7B9A2F207}" presName="hierRoot1" presStyleCnt="0"/>
      <dgm:spPr/>
    </dgm:pt>
    <dgm:pt modelId="{36D9E71B-3EF8-4CFB-83EB-57D0E75C4230}" type="pres">
      <dgm:prSet presAssocID="{872F4CA2-69A4-441E-A6E4-F9F7B9A2F207}" presName="composite" presStyleCnt="0"/>
      <dgm:spPr/>
    </dgm:pt>
    <dgm:pt modelId="{8739BB4A-4BA3-466E-9C08-E13742AF25D8}" type="pres">
      <dgm:prSet presAssocID="{872F4CA2-69A4-441E-A6E4-F9F7B9A2F207}" presName="background" presStyleLbl="node0" presStyleIdx="1" presStyleCnt="3"/>
      <dgm:spPr/>
    </dgm:pt>
    <dgm:pt modelId="{C5701131-5712-4376-80FB-1DF49CA63297}" type="pres">
      <dgm:prSet presAssocID="{872F4CA2-69A4-441E-A6E4-F9F7B9A2F207}" presName="text" presStyleLbl="fgAcc0" presStyleIdx="1" presStyleCnt="3">
        <dgm:presLayoutVars>
          <dgm:chPref val="3"/>
        </dgm:presLayoutVars>
      </dgm:prSet>
      <dgm:spPr/>
    </dgm:pt>
    <dgm:pt modelId="{33A9460C-5488-4898-B158-D2F2AEAE3033}" type="pres">
      <dgm:prSet presAssocID="{872F4CA2-69A4-441E-A6E4-F9F7B9A2F207}" presName="hierChild2" presStyleCnt="0"/>
      <dgm:spPr/>
    </dgm:pt>
    <dgm:pt modelId="{EE9E8898-C41F-4294-95A7-DF0C7E6D7267}" type="pres">
      <dgm:prSet presAssocID="{A66D79F2-6303-4719-9A71-AE3AB05F8A42}" presName="hierRoot1" presStyleCnt="0"/>
      <dgm:spPr/>
    </dgm:pt>
    <dgm:pt modelId="{8A11C0A9-2F65-490C-8CF0-E7A66F9096B9}" type="pres">
      <dgm:prSet presAssocID="{A66D79F2-6303-4719-9A71-AE3AB05F8A42}" presName="composite" presStyleCnt="0"/>
      <dgm:spPr/>
    </dgm:pt>
    <dgm:pt modelId="{76AA8C55-17FD-46B8-9B68-8615E7681FFE}" type="pres">
      <dgm:prSet presAssocID="{A66D79F2-6303-4719-9A71-AE3AB05F8A42}" presName="background" presStyleLbl="node0" presStyleIdx="2" presStyleCnt="3"/>
      <dgm:spPr/>
    </dgm:pt>
    <dgm:pt modelId="{D2598A8B-8933-4527-BC28-FB52D49C7847}" type="pres">
      <dgm:prSet presAssocID="{A66D79F2-6303-4719-9A71-AE3AB05F8A42}" presName="text" presStyleLbl="fgAcc0" presStyleIdx="2" presStyleCnt="3">
        <dgm:presLayoutVars>
          <dgm:chPref val="3"/>
        </dgm:presLayoutVars>
      </dgm:prSet>
      <dgm:spPr/>
    </dgm:pt>
    <dgm:pt modelId="{D85BAC51-EB52-425F-A653-3D41F2A46D3A}" type="pres">
      <dgm:prSet presAssocID="{A66D79F2-6303-4719-9A71-AE3AB05F8A42}" presName="hierChild2" presStyleCnt="0"/>
      <dgm:spPr/>
    </dgm:pt>
  </dgm:ptLst>
  <dgm:cxnLst>
    <dgm:cxn modelId="{BA3B5914-246A-4F69-8B17-1438AA0D418E}" type="presOf" srcId="{A66D79F2-6303-4719-9A71-AE3AB05F8A42}" destId="{D2598A8B-8933-4527-BC28-FB52D49C7847}" srcOrd="0" destOrd="0" presId="urn:microsoft.com/office/officeart/2005/8/layout/hierarchy1"/>
    <dgm:cxn modelId="{6CB0A023-FF34-442D-A974-7B1A4B538E3A}" type="presOf" srcId="{872F4CA2-69A4-441E-A6E4-F9F7B9A2F207}" destId="{C5701131-5712-4376-80FB-1DF49CA63297}" srcOrd="0" destOrd="0" presId="urn:microsoft.com/office/officeart/2005/8/layout/hierarchy1"/>
    <dgm:cxn modelId="{CCDF414D-42FF-46D0-B9EC-14DC1F219DA2}" srcId="{676BB813-EA81-4BC1-A38E-E251C763D3C5}" destId="{872F4CA2-69A4-441E-A6E4-F9F7B9A2F207}" srcOrd="1" destOrd="0" parTransId="{31C639A4-0499-4119-B255-2D47F76AE953}" sibTransId="{66E7B8A8-C8D1-4A27-BD3D-F78FDBB7CB8B}"/>
    <dgm:cxn modelId="{BE4CD9A2-29CF-46B9-9A3E-3F2260CC4A93}" type="presOf" srcId="{676BB813-EA81-4BC1-A38E-E251C763D3C5}" destId="{EB246B67-5DB9-4CCA-8241-2FE82C6DC56E}" srcOrd="0" destOrd="0" presId="urn:microsoft.com/office/officeart/2005/8/layout/hierarchy1"/>
    <dgm:cxn modelId="{8913A6B2-1A10-4971-A2CA-29965EE0B8CC}" srcId="{676BB813-EA81-4BC1-A38E-E251C763D3C5}" destId="{E621D04A-B68C-4127-9B19-693D9A78C95F}" srcOrd="0" destOrd="0" parTransId="{D696E745-8F1C-4215-B46B-7483D8D927AC}" sibTransId="{919E1EE5-CD73-4561-8C12-50E0067B7E1A}"/>
    <dgm:cxn modelId="{BC077BCA-AD97-4E41-9211-16AAA55E5CBC}" srcId="{676BB813-EA81-4BC1-A38E-E251C763D3C5}" destId="{A66D79F2-6303-4719-9A71-AE3AB05F8A42}" srcOrd="2" destOrd="0" parTransId="{C49EFE88-5875-4DA4-BC66-8A997888AE7F}" sibTransId="{F6F1C38F-89AF-4C78-B207-E25F88104E2D}"/>
    <dgm:cxn modelId="{A195E2D7-F50A-4047-A905-BE5DFD752FE8}" type="presOf" srcId="{E621D04A-B68C-4127-9B19-693D9A78C95F}" destId="{C541159F-2763-4097-B6A9-D60504923FFD}" srcOrd="0" destOrd="0" presId="urn:microsoft.com/office/officeart/2005/8/layout/hierarchy1"/>
    <dgm:cxn modelId="{1DB7DDD8-1771-4AE8-8269-C700B7819E26}" type="presParOf" srcId="{EB246B67-5DB9-4CCA-8241-2FE82C6DC56E}" destId="{D3696521-B9E3-4B50-96DD-6018B7E7906B}" srcOrd="0" destOrd="0" presId="urn:microsoft.com/office/officeart/2005/8/layout/hierarchy1"/>
    <dgm:cxn modelId="{BC91FF4F-657E-4A55-BB3F-D6C2DAA69BDC}" type="presParOf" srcId="{D3696521-B9E3-4B50-96DD-6018B7E7906B}" destId="{A9D9F3CD-C946-4B00-B4BC-EBC4C01C76C9}" srcOrd="0" destOrd="0" presId="urn:microsoft.com/office/officeart/2005/8/layout/hierarchy1"/>
    <dgm:cxn modelId="{1CF17DB3-8CAF-4EA2-B8ED-E1DEF4FE5531}" type="presParOf" srcId="{A9D9F3CD-C946-4B00-B4BC-EBC4C01C76C9}" destId="{E114736E-799C-4587-9A28-5DCEC10170E1}" srcOrd="0" destOrd="0" presId="urn:microsoft.com/office/officeart/2005/8/layout/hierarchy1"/>
    <dgm:cxn modelId="{F231ACD1-A0FC-4922-AE77-33913BDABFA5}" type="presParOf" srcId="{A9D9F3CD-C946-4B00-B4BC-EBC4C01C76C9}" destId="{C541159F-2763-4097-B6A9-D60504923FFD}" srcOrd="1" destOrd="0" presId="urn:microsoft.com/office/officeart/2005/8/layout/hierarchy1"/>
    <dgm:cxn modelId="{8C487F8A-D945-4CA5-8A17-F6AA227D42AF}" type="presParOf" srcId="{D3696521-B9E3-4B50-96DD-6018B7E7906B}" destId="{AB904E37-8B3A-4C92-8237-F7BB730E971A}" srcOrd="1" destOrd="0" presId="urn:microsoft.com/office/officeart/2005/8/layout/hierarchy1"/>
    <dgm:cxn modelId="{2F9FF606-EA9A-4F36-B5DC-5BB8B32B1375}" type="presParOf" srcId="{EB246B67-5DB9-4CCA-8241-2FE82C6DC56E}" destId="{3B0E1FD4-961E-416A-B571-364C804FA09A}" srcOrd="1" destOrd="0" presId="urn:microsoft.com/office/officeart/2005/8/layout/hierarchy1"/>
    <dgm:cxn modelId="{90CB47B5-B051-4EC9-990E-4F09D2125836}" type="presParOf" srcId="{3B0E1FD4-961E-416A-B571-364C804FA09A}" destId="{36D9E71B-3EF8-4CFB-83EB-57D0E75C4230}" srcOrd="0" destOrd="0" presId="urn:microsoft.com/office/officeart/2005/8/layout/hierarchy1"/>
    <dgm:cxn modelId="{8555F88D-F94E-4E78-AABA-94D1FDF931EC}" type="presParOf" srcId="{36D9E71B-3EF8-4CFB-83EB-57D0E75C4230}" destId="{8739BB4A-4BA3-466E-9C08-E13742AF25D8}" srcOrd="0" destOrd="0" presId="urn:microsoft.com/office/officeart/2005/8/layout/hierarchy1"/>
    <dgm:cxn modelId="{DA7C0F29-C707-4F85-BFE3-BC478337D197}" type="presParOf" srcId="{36D9E71B-3EF8-4CFB-83EB-57D0E75C4230}" destId="{C5701131-5712-4376-80FB-1DF49CA63297}" srcOrd="1" destOrd="0" presId="urn:microsoft.com/office/officeart/2005/8/layout/hierarchy1"/>
    <dgm:cxn modelId="{F8E73C2B-617B-42F6-8CFC-4EC8F68B1F69}" type="presParOf" srcId="{3B0E1FD4-961E-416A-B571-364C804FA09A}" destId="{33A9460C-5488-4898-B158-D2F2AEAE3033}" srcOrd="1" destOrd="0" presId="urn:microsoft.com/office/officeart/2005/8/layout/hierarchy1"/>
    <dgm:cxn modelId="{6929BDD7-A5BF-4DD9-8F6F-23BA52C88C5A}" type="presParOf" srcId="{EB246B67-5DB9-4CCA-8241-2FE82C6DC56E}" destId="{EE9E8898-C41F-4294-95A7-DF0C7E6D7267}" srcOrd="2" destOrd="0" presId="urn:microsoft.com/office/officeart/2005/8/layout/hierarchy1"/>
    <dgm:cxn modelId="{515924CB-C10D-4240-888D-FC74B2B3AB48}" type="presParOf" srcId="{EE9E8898-C41F-4294-95A7-DF0C7E6D7267}" destId="{8A11C0A9-2F65-490C-8CF0-E7A66F9096B9}" srcOrd="0" destOrd="0" presId="urn:microsoft.com/office/officeart/2005/8/layout/hierarchy1"/>
    <dgm:cxn modelId="{B63F1808-76E0-4904-80F3-F96E5BE7A113}" type="presParOf" srcId="{8A11C0A9-2F65-490C-8CF0-E7A66F9096B9}" destId="{76AA8C55-17FD-46B8-9B68-8615E7681FFE}" srcOrd="0" destOrd="0" presId="urn:microsoft.com/office/officeart/2005/8/layout/hierarchy1"/>
    <dgm:cxn modelId="{AF2C82F6-3988-427C-9DE2-CE1AC746A754}" type="presParOf" srcId="{8A11C0A9-2F65-490C-8CF0-E7A66F9096B9}" destId="{D2598A8B-8933-4527-BC28-FB52D49C7847}" srcOrd="1" destOrd="0" presId="urn:microsoft.com/office/officeart/2005/8/layout/hierarchy1"/>
    <dgm:cxn modelId="{978BAEA4-D9BA-4467-9D2D-9287C24E3CC4}" type="presParOf" srcId="{EE9E8898-C41F-4294-95A7-DF0C7E6D7267}" destId="{D85BAC51-EB52-425F-A653-3D41F2A46D3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EB7C6B-F106-443B-9C73-961EF4AFFDF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A7A6A53-6FBF-4134-A520-81DB812CAE51}">
      <dgm:prSet custT="1"/>
      <dgm:spPr/>
      <dgm:t>
        <a:bodyPr/>
        <a:lstStyle/>
        <a:p>
          <a:pPr>
            <a:lnSpc>
              <a:spcPct val="100000"/>
            </a:lnSpc>
          </a:pPr>
          <a:r>
            <a:rPr lang="en-US" sz="2400" dirty="0"/>
            <a:t>Show which sports United States is falling behind in and which sports the country needs to be aware of in the future.</a:t>
          </a:r>
        </a:p>
      </dgm:t>
    </dgm:pt>
    <dgm:pt modelId="{4D40096C-C950-4388-B7FD-E78D400EA43B}" type="parTrans" cxnId="{A6355AD8-044E-4F5F-94CC-18F4C5DC0EB4}">
      <dgm:prSet/>
      <dgm:spPr/>
      <dgm:t>
        <a:bodyPr/>
        <a:lstStyle/>
        <a:p>
          <a:endParaRPr lang="en-US"/>
        </a:p>
      </dgm:t>
    </dgm:pt>
    <dgm:pt modelId="{84BE9EC7-AB9D-4688-89FC-198C57B389F8}" type="sibTrans" cxnId="{A6355AD8-044E-4F5F-94CC-18F4C5DC0EB4}">
      <dgm:prSet/>
      <dgm:spPr/>
      <dgm:t>
        <a:bodyPr/>
        <a:lstStyle/>
        <a:p>
          <a:pPr>
            <a:lnSpc>
              <a:spcPct val="100000"/>
            </a:lnSpc>
          </a:pPr>
          <a:endParaRPr lang="en-US"/>
        </a:p>
      </dgm:t>
    </dgm:pt>
    <dgm:pt modelId="{3F35B99F-854C-4C4E-8136-D1BF11934892}">
      <dgm:prSet custT="1"/>
      <dgm:spPr/>
      <dgm:t>
        <a:bodyPr/>
        <a:lstStyle/>
        <a:p>
          <a:pPr>
            <a:lnSpc>
              <a:spcPct val="100000"/>
            </a:lnSpc>
          </a:pPr>
          <a:r>
            <a:rPr lang="en-US" sz="2400" dirty="0"/>
            <a:t>Give recommendations on how to improve on the United States’ performance in the future</a:t>
          </a:r>
        </a:p>
      </dgm:t>
    </dgm:pt>
    <dgm:pt modelId="{BE5FD422-B22C-4D1F-B48B-D543FBB0EC62}" type="parTrans" cxnId="{7ADA3323-6DEF-4D07-9D36-8683280CC0B7}">
      <dgm:prSet/>
      <dgm:spPr/>
      <dgm:t>
        <a:bodyPr/>
        <a:lstStyle/>
        <a:p>
          <a:endParaRPr lang="en-US"/>
        </a:p>
      </dgm:t>
    </dgm:pt>
    <dgm:pt modelId="{5D750FA4-7C92-486A-BF1C-2A136BC0E594}" type="sibTrans" cxnId="{7ADA3323-6DEF-4D07-9D36-8683280CC0B7}">
      <dgm:prSet/>
      <dgm:spPr/>
      <dgm:t>
        <a:bodyPr/>
        <a:lstStyle/>
        <a:p>
          <a:endParaRPr lang="en-US"/>
        </a:p>
      </dgm:t>
    </dgm:pt>
    <dgm:pt modelId="{32209A01-B670-49A2-9050-3E9FFD8BFA4B}" type="pres">
      <dgm:prSet presAssocID="{BEEB7C6B-F106-443B-9C73-961EF4AFFDF1}" presName="root" presStyleCnt="0">
        <dgm:presLayoutVars>
          <dgm:dir/>
          <dgm:resizeHandles val="exact"/>
        </dgm:presLayoutVars>
      </dgm:prSet>
      <dgm:spPr/>
    </dgm:pt>
    <dgm:pt modelId="{49578C7A-B76E-46BF-B5EA-5953645AA0FB}" type="pres">
      <dgm:prSet presAssocID="{BEEB7C6B-F106-443B-9C73-961EF4AFFDF1}" presName="container" presStyleCnt="0">
        <dgm:presLayoutVars>
          <dgm:dir/>
          <dgm:resizeHandles val="exact"/>
        </dgm:presLayoutVars>
      </dgm:prSet>
      <dgm:spPr/>
    </dgm:pt>
    <dgm:pt modelId="{74D4DC90-ED02-4145-91F9-E37EFF8101CB}" type="pres">
      <dgm:prSet presAssocID="{1A7A6A53-6FBF-4134-A520-81DB812CAE51}" presName="compNode" presStyleCnt="0"/>
      <dgm:spPr/>
    </dgm:pt>
    <dgm:pt modelId="{45E9EAF4-8BDC-4FBE-8550-BF712C97805E}" type="pres">
      <dgm:prSet presAssocID="{1A7A6A53-6FBF-4134-A520-81DB812CAE51}" presName="iconBgRect" presStyleLbl="bgShp" presStyleIdx="0" presStyleCnt="2"/>
      <dgm:spPr/>
    </dgm:pt>
    <dgm:pt modelId="{5F5D18A7-5234-4765-A04E-49467C0BDD96}" type="pres">
      <dgm:prSet presAssocID="{1A7A6A53-6FBF-4134-A520-81DB812CAE5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port Balls"/>
        </a:ext>
      </dgm:extLst>
    </dgm:pt>
    <dgm:pt modelId="{D54D4D11-F265-4301-ADB9-8E59F73885F5}" type="pres">
      <dgm:prSet presAssocID="{1A7A6A53-6FBF-4134-A520-81DB812CAE51}" presName="spaceRect" presStyleCnt="0"/>
      <dgm:spPr/>
    </dgm:pt>
    <dgm:pt modelId="{3898CA80-E74C-4326-96D8-E998A3C09C7E}" type="pres">
      <dgm:prSet presAssocID="{1A7A6A53-6FBF-4134-A520-81DB812CAE51}" presName="textRect" presStyleLbl="revTx" presStyleIdx="0" presStyleCnt="2">
        <dgm:presLayoutVars>
          <dgm:chMax val="1"/>
          <dgm:chPref val="1"/>
        </dgm:presLayoutVars>
      </dgm:prSet>
      <dgm:spPr/>
    </dgm:pt>
    <dgm:pt modelId="{02AC5C58-1443-4ED0-AE77-F340DA4B6C77}" type="pres">
      <dgm:prSet presAssocID="{84BE9EC7-AB9D-4688-89FC-198C57B389F8}" presName="sibTrans" presStyleLbl="sibTrans2D1" presStyleIdx="0" presStyleCnt="0"/>
      <dgm:spPr/>
    </dgm:pt>
    <dgm:pt modelId="{45ED5FF5-5F1B-4DEE-B912-7B895D4C679C}" type="pres">
      <dgm:prSet presAssocID="{3F35B99F-854C-4C4E-8136-D1BF11934892}" presName="compNode" presStyleCnt="0"/>
      <dgm:spPr/>
    </dgm:pt>
    <dgm:pt modelId="{D0AEEA9B-619F-470A-9EB6-BFE09413AB3E}" type="pres">
      <dgm:prSet presAssocID="{3F35B99F-854C-4C4E-8136-D1BF11934892}" presName="iconBgRect" presStyleLbl="bgShp" presStyleIdx="1" presStyleCnt="2"/>
      <dgm:spPr/>
    </dgm:pt>
    <dgm:pt modelId="{A95BA78B-3A5C-4F68-BC9F-F2D2BFB3309E}" type="pres">
      <dgm:prSet presAssocID="{3F35B99F-854C-4C4E-8136-D1BF1193489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iness Growth"/>
        </a:ext>
      </dgm:extLst>
    </dgm:pt>
    <dgm:pt modelId="{8BE7F9FC-09C2-4424-88E1-BFCEA46E65DC}" type="pres">
      <dgm:prSet presAssocID="{3F35B99F-854C-4C4E-8136-D1BF11934892}" presName="spaceRect" presStyleCnt="0"/>
      <dgm:spPr/>
    </dgm:pt>
    <dgm:pt modelId="{1323E0E7-1F56-4B56-9882-CB4CB4725B9C}" type="pres">
      <dgm:prSet presAssocID="{3F35B99F-854C-4C4E-8136-D1BF11934892}" presName="textRect" presStyleLbl="revTx" presStyleIdx="1" presStyleCnt="2">
        <dgm:presLayoutVars>
          <dgm:chMax val="1"/>
          <dgm:chPref val="1"/>
        </dgm:presLayoutVars>
      </dgm:prSet>
      <dgm:spPr/>
    </dgm:pt>
  </dgm:ptLst>
  <dgm:cxnLst>
    <dgm:cxn modelId="{DBA71614-2AAA-49DA-9886-67E83EB9288F}" type="presOf" srcId="{1A7A6A53-6FBF-4134-A520-81DB812CAE51}" destId="{3898CA80-E74C-4326-96D8-E998A3C09C7E}" srcOrd="0" destOrd="0" presId="urn:microsoft.com/office/officeart/2018/2/layout/IconCircleList"/>
    <dgm:cxn modelId="{7ADA3323-6DEF-4D07-9D36-8683280CC0B7}" srcId="{BEEB7C6B-F106-443B-9C73-961EF4AFFDF1}" destId="{3F35B99F-854C-4C4E-8136-D1BF11934892}" srcOrd="1" destOrd="0" parTransId="{BE5FD422-B22C-4D1F-B48B-D543FBB0EC62}" sibTransId="{5D750FA4-7C92-486A-BF1C-2A136BC0E594}"/>
    <dgm:cxn modelId="{B5E1642D-00A4-4F36-BAFB-2A853E9DAF64}" type="presOf" srcId="{84BE9EC7-AB9D-4688-89FC-198C57B389F8}" destId="{02AC5C58-1443-4ED0-AE77-F340DA4B6C77}" srcOrd="0" destOrd="0" presId="urn:microsoft.com/office/officeart/2018/2/layout/IconCircleList"/>
    <dgm:cxn modelId="{E90B3435-08FE-4F79-8219-6948C350374B}" type="presOf" srcId="{3F35B99F-854C-4C4E-8136-D1BF11934892}" destId="{1323E0E7-1F56-4B56-9882-CB4CB4725B9C}" srcOrd="0" destOrd="0" presId="urn:microsoft.com/office/officeart/2018/2/layout/IconCircleList"/>
    <dgm:cxn modelId="{19460C77-598A-41B9-BFDC-DD80FCC0987D}" type="presOf" srcId="{BEEB7C6B-F106-443B-9C73-961EF4AFFDF1}" destId="{32209A01-B670-49A2-9050-3E9FFD8BFA4B}" srcOrd="0" destOrd="0" presId="urn:microsoft.com/office/officeart/2018/2/layout/IconCircleList"/>
    <dgm:cxn modelId="{A6355AD8-044E-4F5F-94CC-18F4C5DC0EB4}" srcId="{BEEB7C6B-F106-443B-9C73-961EF4AFFDF1}" destId="{1A7A6A53-6FBF-4134-A520-81DB812CAE51}" srcOrd="0" destOrd="0" parTransId="{4D40096C-C950-4388-B7FD-E78D400EA43B}" sibTransId="{84BE9EC7-AB9D-4688-89FC-198C57B389F8}"/>
    <dgm:cxn modelId="{AC3EBA6E-C901-451E-9DB5-31A68C542BD7}" type="presParOf" srcId="{32209A01-B670-49A2-9050-3E9FFD8BFA4B}" destId="{49578C7A-B76E-46BF-B5EA-5953645AA0FB}" srcOrd="0" destOrd="0" presId="urn:microsoft.com/office/officeart/2018/2/layout/IconCircleList"/>
    <dgm:cxn modelId="{4BF334AE-4505-44CE-BB8A-C2C0E0FBA11B}" type="presParOf" srcId="{49578C7A-B76E-46BF-B5EA-5953645AA0FB}" destId="{74D4DC90-ED02-4145-91F9-E37EFF8101CB}" srcOrd="0" destOrd="0" presId="urn:microsoft.com/office/officeart/2018/2/layout/IconCircleList"/>
    <dgm:cxn modelId="{AC834E8A-8C23-477F-AFA1-CDE6F4599E8D}" type="presParOf" srcId="{74D4DC90-ED02-4145-91F9-E37EFF8101CB}" destId="{45E9EAF4-8BDC-4FBE-8550-BF712C97805E}" srcOrd="0" destOrd="0" presId="urn:microsoft.com/office/officeart/2018/2/layout/IconCircleList"/>
    <dgm:cxn modelId="{40EEC6F4-C9EF-4A84-8439-7F3BFAE51EA0}" type="presParOf" srcId="{74D4DC90-ED02-4145-91F9-E37EFF8101CB}" destId="{5F5D18A7-5234-4765-A04E-49467C0BDD96}" srcOrd="1" destOrd="0" presId="urn:microsoft.com/office/officeart/2018/2/layout/IconCircleList"/>
    <dgm:cxn modelId="{53A11C89-4184-4F0E-9C5D-D3AB61E3E989}" type="presParOf" srcId="{74D4DC90-ED02-4145-91F9-E37EFF8101CB}" destId="{D54D4D11-F265-4301-ADB9-8E59F73885F5}" srcOrd="2" destOrd="0" presId="urn:microsoft.com/office/officeart/2018/2/layout/IconCircleList"/>
    <dgm:cxn modelId="{41513A43-4AB4-4A41-B9C1-AD540024F02D}" type="presParOf" srcId="{74D4DC90-ED02-4145-91F9-E37EFF8101CB}" destId="{3898CA80-E74C-4326-96D8-E998A3C09C7E}" srcOrd="3" destOrd="0" presId="urn:microsoft.com/office/officeart/2018/2/layout/IconCircleList"/>
    <dgm:cxn modelId="{1F36852A-4281-404D-AC1B-AF87A3043C21}" type="presParOf" srcId="{49578C7A-B76E-46BF-B5EA-5953645AA0FB}" destId="{02AC5C58-1443-4ED0-AE77-F340DA4B6C77}" srcOrd="1" destOrd="0" presId="urn:microsoft.com/office/officeart/2018/2/layout/IconCircleList"/>
    <dgm:cxn modelId="{3838F3CC-B526-4ACD-98AD-1D87B85EBF01}" type="presParOf" srcId="{49578C7A-B76E-46BF-B5EA-5953645AA0FB}" destId="{45ED5FF5-5F1B-4DEE-B912-7B895D4C679C}" srcOrd="2" destOrd="0" presId="urn:microsoft.com/office/officeart/2018/2/layout/IconCircleList"/>
    <dgm:cxn modelId="{4F6418B1-C7FE-4CDC-A6FF-639583854BE1}" type="presParOf" srcId="{45ED5FF5-5F1B-4DEE-B912-7B895D4C679C}" destId="{D0AEEA9B-619F-470A-9EB6-BFE09413AB3E}" srcOrd="0" destOrd="0" presId="urn:microsoft.com/office/officeart/2018/2/layout/IconCircleList"/>
    <dgm:cxn modelId="{A0CBB184-B428-4D58-83F3-96CC877170D5}" type="presParOf" srcId="{45ED5FF5-5F1B-4DEE-B912-7B895D4C679C}" destId="{A95BA78B-3A5C-4F68-BC9F-F2D2BFB3309E}" srcOrd="1" destOrd="0" presId="urn:microsoft.com/office/officeart/2018/2/layout/IconCircleList"/>
    <dgm:cxn modelId="{9ADFD693-F3F8-4AC6-A957-F66B8D20A7EF}" type="presParOf" srcId="{45ED5FF5-5F1B-4DEE-B912-7B895D4C679C}" destId="{8BE7F9FC-09C2-4424-88E1-BFCEA46E65DC}" srcOrd="2" destOrd="0" presId="urn:microsoft.com/office/officeart/2018/2/layout/IconCircleList"/>
    <dgm:cxn modelId="{CD878AC2-F966-43C5-8A05-99817B5C5AA8}" type="presParOf" srcId="{45ED5FF5-5F1B-4DEE-B912-7B895D4C679C}" destId="{1323E0E7-1F56-4B56-9882-CB4CB4725B9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27A612E-F8CF-4D3E-84EE-9EDE9BE0B54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8A14494-42DD-459C-ACE7-3E451CE697F6}">
      <dgm:prSet custT="1"/>
      <dgm:spPr/>
      <dgm:t>
        <a:bodyPr/>
        <a:lstStyle/>
        <a:p>
          <a:r>
            <a:rPr lang="en-US" sz="2400" b="1" dirty="0"/>
            <a:t>Men’s Gymnastics </a:t>
          </a:r>
          <a:r>
            <a:rPr lang="en-US" sz="2400" dirty="0"/>
            <a:t>– Address discrepancy in weight between medal winners and United States team</a:t>
          </a:r>
        </a:p>
      </dgm:t>
    </dgm:pt>
    <dgm:pt modelId="{4895BA8F-0FAC-45C2-98E7-FD6AF24CA418}" type="parTrans" cxnId="{557B9FDB-E6BF-452D-9F03-2D3534FD4426}">
      <dgm:prSet/>
      <dgm:spPr/>
      <dgm:t>
        <a:bodyPr/>
        <a:lstStyle/>
        <a:p>
          <a:endParaRPr lang="en-US"/>
        </a:p>
      </dgm:t>
    </dgm:pt>
    <dgm:pt modelId="{852CE622-5E9B-409E-A629-659CCEA0FAE9}" type="sibTrans" cxnId="{557B9FDB-E6BF-452D-9F03-2D3534FD4426}">
      <dgm:prSet/>
      <dgm:spPr/>
      <dgm:t>
        <a:bodyPr/>
        <a:lstStyle/>
        <a:p>
          <a:endParaRPr lang="en-US"/>
        </a:p>
      </dgm:t>
    </dgm:pt>
    <dgm:pt modelId="{5B4812F7-F2A6-4AE2-8631-7E1D770C31C3}">
      <dgm:prSet custT="1"/>
      <dgm:spPr/>
      <dgm:t>
        <a:bodyPr/>
        <a:lstStyle/>
        <a:p>
          <a:r>
            <a:rPr lang="en-US" sz="2000" b="1" dirty="0"/>
            <a:t>Men’s Soccer- </a:t>
          </a:r>
          <a:r>
            <a:rPr lang="en-US" sz="2000" dirty="0"/>
            <a:t>Overhaul Youth Development</a:t>
          </a:r>
        </a:p>
        <a:p>
          <a:r>
            <a:rPr lang="en-US" sz="2000" dirty="0"/>
            <a:t>Send players into top 5 leagues in Europe</a:t>
          </a:r>
        </a:p>
        <a:p>
          <a:r>
            <a:rPr lang="en-US" sz="2000" dirty="0"/>
            <a:t>Have Major League Soccer sign more international talent to make league more competitive</a:t>
          </a:r>
        </a:p>
      </dgm:t>
    </dgm:pt>
    <dgm:pt modelId="{11A95092-40D4-4D87-ADB4-F1E5EDC9A3F0}" type="parTrans" cxnId="{99A3EBCF-5C70-4C06-87A8-A3DF23C255AE}">
      <dgm:prSet/>
      <dgm:spPr/>
      <dgm:t>
        <a:bodyPr/>
        <a:lstStyle/>
        <a:p>
          <a:endParaRPr lang="en-US"/>
        </a:p>
      </dgm:t>
    </dgm:pt>
    <dgm:pt modelId="{B1993D7A-5F46-4764-A0EB-9703F8AB231C}" type="sibTrans" cxnId="{99A3EBCF-5C70-4C06-87A8-A3DF23C255AE}">
      <dgm:prSet/>
      <dgm:spPr/>
      <dgm:t>
        <a:bodyPr/>
        <a:lstStyle/>
        <a:p>
          <a:endParaRPr lang="en-US"/>
        </a:p>
      </dgm:t>
    </dgm:pt>
    <dgm:pt modelId="{48639E12-F092-4FC7-83FD-7EBEEAD0E0F4}">
      <dgm:prSet/>
      <dgm:spPr/>
      <dgm:t>
        <a:bodyPr/>
        <a:lstStyle/>
        <a:p>
          <a:r>
            <a:rPr lang="en-US" b="1" dirty="0"/>
            <a:t>Men’s Basketball </a:t>
          </a:r>
          <a:r>
            <a:rPr lang="en-US" b="0" dirty="0"/>
            <a:t>-</a:t>
          </a:r>
          <a:r>
            <a:rPr lang="en-US" b="1" dirty="0"/>
            <a:t> </a:t>
          </a:r>
          <a:r>
            <a:rPr lang="en-US" dirty="0"/>
            <a:t>Create annual USA basketball camp each summer</a:t>
          </a:r>
        </a:p>
      </dgm:t>
    </dgm:pt>
    <dgm:pt modelId="{0BC89859-B9D7-4C16-9EA9-857A0C977A67}" type="parTrans" cxnId="{8849C698-7E72-4B21-873F-98BBAE2D40F9}">
      <dgm:prSet/>
      <dgm:spPr/>
      <dgm:t>
        <a:bodyPr/>
        <a:lstStyle/>
        <a:p>
          <a:endParaRPr lang="en-US"/>
        </a:p>
      </dgm:t>
    </dgm:pt>
    <dgm:pt modelId="{78FF6AE2-9A0F-46FC-9A70-A7C0401F3C0E}" type="sibTrans" cxnId="{8849C698-7E72-4B21-873F-98BBAE2D40F9}">
      <dgm:prSet/>
      <dgm:spPr/>
      <dgm:t>
        <a:bodyPr/>
        <a:lstStyle/>
        <a:p>
          <a:endParaRPr lang="en-US"/>
        </a:p>
      </dgm:t>
    </dgm:pt>
    <dgm:pt modelId="{72B0EFE3-4532-4626-9C37-76EBAF40E948}" type="pres">
      <dgm:prSet presAssocID="{827A612E-F8CF-4D3E-84EE-9EDE9BE0B544}" presName="root" presStyleCnt="0">
        <dgm:presLayoutVars>
          <dgm:dir/>
          <dgm:resizeHandles val="exact"/>
        </dgm:presLayoutVars>
      </dgm:prSet>
      <dgm:spPr/>
    </dgm:pt>
    <dgm:pt modelId="{3ACB9194-9741-4CEC-B91A-4D88363E9005}" type="pres">
      <dgm:prSet presAssocID="{18A14494-42DD-459C-ACE7-3E451CE697F6}" presName="compNode" presStyleCnt="0"/>
      <dgm:spPr/>
    </dgm:pt>
    <dgm:pt modelId="{D431DC41-382B-466A-BC47-3F17AB33706B}" type="pres">
      <dgm:prSet presAssocID="{18A14494-42DD-459C-ACE7-3E451CE697F6}" presName="bgRect" presStyleLbl="bgShp" presStyleIdx="0" presStyleCnt="3"/>
      <dgm:spPr/>
    </dgm:pt>
    <dgm:pt modelId="{25DD68F1-DB0E-430D-99D7-34D689056BEA}" type="pres">
      <dgm:prSet presAssocID="{18A14494-42DD-459C-ACE7-3E451CE697F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dal"/>
        </a:ext>
      </dgm:extLst>
    </dgm:pt>
    <dgm:pt modelId="{974257F7-B550-4494-909D-D5D3E6AD4D0C}" type="pres">
      <dgm:prSet presAssocID="{18A14494-42DD-459C-ACE7-3E451CE697F6}" presName="spaceRect" presStyleCnt="0"/>
      <dgm:spPr/>
    </dgm:pt>
    <dgm:pt modelId="{77B1DEE3-BDAF-41AE-BFD3-862197B64F46}" type="pres">
      <dgm:prSet presAssocID="{18A14494-42DD-459C-ACE7-3E451CE697F6}" presName="parTx" presStyleLbl="revTx" presStyleIdx="0" presStyleCnt="3">
        <dgm:presLayoutVars>
          <dgm:chMax val="0"/>
          <dgm:chPref val="0"/>
        </dgm:presLayoutVars>
      </dgm:prSet>
      <dgm:spPr/>
    </dgm:pt>
    <dgm:pt modelId="{363094D7-67D0-447B-89E6-216342AD7F95}" type="pres">
      <dgm:prSet presAssocID="{852CE622-5E9B-409E-A629-659CCEA0FAE9}" presName="sibTrans" presStyleCnt="0"/>
      <dgm:spPr/>
    </dgm:pt>
    <dgm:pt modelId="{931C71ED-97C5-4FE9-8F01-16198231C296}" type="pres">
      <dgm:prSet presAssocID="{5B4812F7-F2A6-4AE2-8631-7E1D770C31C3}" presName="compNode" presStyleCnt="0"/>
      <dgm:spPr/>
    </dgm:pt>
    <dgm:pt modelId="{B7A21F80-1356-4522-A961-155D012B60C0}" type="pres">
      <dgm:prSet presAssocID="{5B4812F7-F2A6-4AE2-8631-7E1D770C31C3}" presName="bgRect" presStyleLbl="bgShp" presStyleIdx="1" presStyleCnt="3"/>
      <dgm:spPr/>
    </dgm:pt>
    <dgm:pt modelId="{2DAD9B01-1533-47EC-8DBF-0F4ECBB01A4E}" type="pres">
      <dgm:prSet presAssocID="{5B4812F7-F2A6-4AE2-8631-7E1D770C31C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occer"/>
        </a:ext>
      </dgm:extLst>
    </dgm:pt>
    <dgm:pt modelId="{4FF67022-1F85-42F9-AA60-3575FB29761B}" type="pres">
      <dgm:prSet presAssocID="{5B4812F7-F2A6-4AE2-8631-7E1D770C31C3}" presName="spaceRect" presStyleCnt="0"/>
      <dgm:spPr/>
    </dgm:pt>
    <dgm:pt modelId="{6DA5B4FE-1D1C-4D23-BD61-BD26D9B85B18}" type="pres">
      <dgm:prSet presAssocID="{5B4812F7-F2A6-4AE2-8631-7E1D770C31C3}" presName="parTx" presStyleLbl="revTx" presStyleIdx="1" presStyleCnt="3">
        <dgm:presLayoutVars>
          <dgm:chMax val="0"/>
          <dgm:chPref val="0"/>
        </dgm:presLayoutVars>
      </dgm:prSet>
      <dgm:spPr/>
    </dgm:pt>
    <dgm:pt modelId="{8AE8BA12-B26A-4867-BCFC-97D8FCCC46AC}" type="pres">
      <dgm:prSet presAssocID="{B1993D7A-5F46-4764-A0EB-9703F8AB231C}" presName="sibTrans" presStyleCnt="0"/>
      <dgm:spPr/>
    </dgm:pt>
    <dgm:pt modelId="{3DABCA52-954A-40B2-8194-38ECD73E23DB}" type="pres">
      <dgm:prSet presAssocID="{48639E12-F092-4FC7-83FD-7EBEEAD0E0F4}" presName="compNode" presStyleCnt="0"/>
      <dgm:spPr/>
    </dgm:pt>
    <dgm:pt modelId="{FD903665-6625-4004-9CA3-3E8DC65B4289}" type="pres">
      <dgm:prSet presAssocID="{48639E12-F092-4FC7-83FD-7EBEEAD0E0F4}" presName="bgRect" presStyleLbl="bgShp" presStyleIdx="2" presStyleCnt="3"/>
      <dgm:spPr/>
    </dgm:pt>
    <dgm:pt modelId="{03D0CD4D-F550-4E95-8A0B-6941CB65D094}" type="pres">
      <dgm:prSet presAssocID="{48639E12-F092-4FC7-83FD-7EBEEAD0E0F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sketball"/>
        </a:ext>
      </dgm:extLst>
    </dgm:pt>
    <dgm:pt modelId="{7E1F058B-E3CF-431C-99DB-529216B9A727}" type="pres">
      <dgm:prSet presAssocID="{48639E12-F092-4FC7-83FD-7EBEEAD0E0F4}" presName="spaceRect" presStyleCnt="0"/>
      <dgm:spPr/>
    </dgm:pt>
    <dgm:pt modelId="{7A55D4F5-9E41-4C3B-A00C-59D20E71AB91}" type="pres">
      <dgm:prSet presAssocID="{48639E12-F092-4FC7-83FD-7EBEEAD0E0F4}" presName="parTx" presStyleLbl="revTx" presStyleIdx="2" presStyleCnt="3">
        <dgm:presLayoutVars>
          <dgm:chMax val="0"/>
          <dgm:chPref val="0"/>
        </dgm:presLayoutVars>
      </dgm:prSet>
      <dgm:spPr/>
    </dgm:pt>
  </dgm:ptLst>
  <dgm:cxnLst>
    <dgm:cxn modelId="{316E080E-CBDD-4BB6-B66C-8F23F0FA161F}" type="presOf" srcId="{827A612E-F8CF-4D3E-84EE-9EDE9BE0B544}" destId="{72B0EFE3-4532-4626-9C37-76EBAF40E948}" srcOrd="0" destOrd="0" presId="urn:microsoft.com/office/officeart/2018/2/layout/IconVerticalSolidList"/>
    <dgm:cxn modelId="{26533C67-F6CB-436A-ACF9-D53678A8DF3A}" type="presOf" srcId="{5B4812F7-F2A6-4AE2-8631-7E1D770C31C3}" destId="{6DA5B4FE-1D1C-4D23-BD61-BD26D9B85B18}" srcOrd="0" destOrd="0" presId="urn:microsoft.com/office/officeart/2018/2/layout/IconVerticalSolidList"/>
    <dgm:cxn modelId="{048FF583-1E25-42BA-972E-AECB562784C7}" type="presOf" srcId="{18A14494-42DD-459C-ACE7-3E451CE697F6}" destId="{77B1DEE3-BDAF-41AE-BFD3-862197B64F46}" srcOrd="0" destOrd="0" presId="urn:microsoft.com/office/officeart/2018/2/layout/IconVerticalSolidList"/>
    <dgm:cxn modelId="{8849C698-7E72-4B21-873F-98BBAE2D40F9}" srcId="{827A612E-F8CF-4D3E-84EE-9EDE9BE0B544}" destId="{48639E12-F092-4FC7-83FD-7EBEEAD0E0F4}" srcOrd="2" destOrd="0" parTransId="{0BC89859-B9D7-4C16-9EA9-857A0C977A67}" sibTransId="{78FF6AE2-9A0F-46FC-9A70-A7C0401F3C0E}"/>
    <dgm:cxn modelId="{99A3EBCF-5C70-4C06-87A8-A3DF23C255AE}" srcId="{827A612E-F8CF-4D3E-84EE-9EDE9BE0B544}" destId="{5B4812F7-F2A6-4AE2-8631-7E1D770C31C3}" srcOrd="1" destOrd="0" parTransId="{11A95092-40D4-4D87-ADB4-F1E5EDC9A3F0}" sibTransId="{B1993D7A-5F46-4764-A0EB-9703F8AB231C}"/>
    <dgm:cxn modelId="{557B9FDB-E6BF-452D-9F03-2D3534FD4426}" srcId="{827A612E-F8CF-4D3E-84EE-9EDE9BE0B544}" destId="{18A14494-42DD-459C-ACE7-3E451CE697F6}" srcOrd="0" destOrd="0" parTransId="{4895BA8F-0FAC-45C2-98E7-FD6AF24CA418}" sibTransId="{852CE622-5E9B-409E-A629-659CCEA0FAE9}"/>
    <dgm:cxn modelId="{E9E5C0FC-5F09-464D-9F57-576C52E56062}" type="presOf" srcId="{48639E12-F092-4FC7-83FD-7EBEEAD0E0F4}" destId="{7A55D4F5-9E41-4C3B-A00C-59D20E71AB91}" srcOrd="0" destOrd="0" presId="urn:microsoft.com/office/officeart/2018/2/layout/IconVerticalSolidList"/>
    <dgm:cxn modelId="{8CB776EC-4111-4821-824C-BC99C99FB9B6}" type="presParOf" srcId="{72B0EFE3-4532-4626-9C37-76EBAF40E948}" destId="{3ACB9194-9741-4CEC-B91A-4D88363E9005}" srcOrd="0" destOrd="0" presId="urn:microsoft.com/office/officeart/2018/2/layout/IconVerticalSolidList"/>
    <dgm:cxn modelId="{B32594D3-44BF-4DCE-B290-0CAC58909166}" type="presParOf" srcId="{3ACB9194-9741-4CEC-B91A-4D88363E9005}" destId="{D431DC41-382B-466A-BC47-3F17AB33706B}" srcOrd="0" destOrd="0" presId="urn:microsoft.com/office/officeart/2018/2/layout/IconVerticalSolidList"/>
    <dgm:cxn modelId="{CE5D690E-0F34-4016-9BAF-992A94E63D30}" type="presParOf" srcId="{3ACB9194-9741-4CEC-B91A-4D88363E9005}" destId="{25DD68F1-DB0E-430D-99D7-34D689056BEA}" srcOrd="1" destOrd="0" presId="urn:microsoft.com/office/officeart/2018/2/layout/IconVerticalSolidList"/>
    <dgm:cxn modelId="{D75D8EA5-3B99-41E5-B2DC-81E84A7A46D2}" type="presParOf" srcId="{3ACB9194-9741-4CEC-B91A-4D88363E9005}" destId="{974257F7-B550-4494-909D-D5D3E6AD4D0C}" srcOrd="2" destOrd="0" presId="urn:microsoft.com/office/officeart/2018/2/layout/IconVerticalSolidList"/>
    <dgm:cxn modelId="{A74C4EB8-D3C4-4B98-A1BD-9A502B8DC856}" type="presParOf" srcId="{3ACB9194-9741-4CEC-B91A-4D88363E9005}" destId="{77B1DEE3-BDAF-41AE-BFD3-862197B64F46}" srcOrd="3" destOrd="0" presId="urn:microsoft.com/office/officeart/2018/2/layout/IconVerticalSolidList"/>
    <dgm:cxn modelId="{041AC550-1EEF-4E5A-9FA6-489DD21369E2}" type="presParOf" srcId="{72B0EFE3-4532-4626-9C37-76EBAF40E948}" destId="{363094D7-67D0-447B-89E6-216342AD7F95}" srcOrd="1" destOrd="0" presId="urn:microsoft.com/office/officeart/2018/2/layout/IconVerticalSolidList"/>
    <dgm:cxn modelId="{9C5DF22D-AEF6-4F03-9459-718C81FED358}" type="presParOf" srcId="{72B0EFE3-4532-4626-9C37-76EBAF40E948}" destId="{931C71ED-97C5-4FE9-8F01-16198231C296}" srcOrd="2" destOrd="0" presId="urn:microsoft.com/office/officeart/2018/2/layout/IconVerticalSolidList"/>
    <dgm:cxn modelId="{CB17B0E4-8B43-4F8C-B6D1-F79A51094C60}" type="presParOf" srcId="{931C71ED-97C5-4FE9-8F01-16198231C296}" destId="{B7A21F80-1356-4522-A961-155D012B60C0}" srcOrd="0" destOrd="0" presId="urn:microsoft.com/office/officeart/2018/2/layout/IconVerticalSolidList"/>
    <dgm:cxn modelId="{B9B19816-0A5F-4EC2-B5FC-5B50B1F7D0B3}" type="presParOf" srcId="{931C71ED-97C5-4FE9-8F01-16198231C296}" destId="{2DAD9B01-1533-47EC-8DBF-0F4ECBB01A4E}" srcOrd="1" destOrd="0" presId="urn:microsoft.com/office/officeart/2018/2/layout/IconVerticalSolidList"/>
    <dgm:cxn modelId="{C121936A-B85B-4501-9C33-123C4CEF39D1}" type="presParOf" srcId="{931C71ED-97C5-4FE9-8F01-16198231C296}" destId="{4FF67022-1F85-42F9-AA60-3575FB29761B}" srcOrd="2" destOrd="0" presId="urn:microsoft.com/office/officeart/2018/2/layout/IconVerticalSolidList"/>
    <dgm:cxn modelId="{D068EB33-DEC5-414E-B71C-51FDB436EFBB}" type="presParOf" srcId="{931C71ED-97C5-4FE9-8F01-16198231C296}" destId="{6DA5B4FE-1D1C-4D23-BD61-BD26D9B85B18}" srcOrd="3" destOrd="0" presId="urn:microsoft.com/office/officeart/2018/2/layout/IconVerticalSolidList"/>
    <dgm:cxn modelId="{4360E72C-92FE-47E8-8750-F0468C034EA2}" type="presParOf" srcId="{72B0EFE3-4532-4626-9C37-76EBAF40E948}" destId="{8AE8BA12-B26A-4867-BCFC-97D8FCCC46AC}" srcOrd="3" destOrd="0" presId="urn:microsoft.com/office/officeart/2018/2/layout/IconVerticalSolidList"/>
    <dgm:cxn modelId="{D45EE3BB-CA2B-43E3-B472-4633070E3374}" type="presParOf" srcId="{72B0EFE3-4532-4626-9C37-76EBAF40E948}" destId="{3DABCA52-954A-40B2-8194-38ECD73E23DB}" srcOrd="4" destOrd="0" presId="urn:microsoft.com/office/officeart/2018/2/layout/IconVerticalSolidList"/>
    <dgm:cxn modelId="{03BEE8A6-B65C-40EA-A734-848AE1CC1CA4}" type="presParOf" srcId="{3DABCA52-954A-40B2-8194-38ECD73E23DB}" destId="{FD903665-6625-4004-9CA3-3E8DC65B4289}" srcOrd="0" destOrd="0" presId="urn:microsoft.com/office/officeart/2018/2/layout/IconVerticalSolidList"/>
    <dgm:cxn modelId="{8ECC753A-2B85-483A-B610-8EFE8C8490EB}" type="presParOf" srcId="{3DABCA52-954A-40B2-8194-38ECD73E23DB}" destId="{03D0CD4D-F550-4E95-8A0B-6941CB65D094}" srcOrd="1" destOrd="0" presId="urn:microsoft.com/office/officeart/2018/2/layout/IconVerticalSolidList"/>
    <dgm:cxn modelId="{A448A09C-4BA9-475E-811D-996B8F551219}" type="presParOf" srcId="{3DABCA52-954A-40B2-8194-38ECD73E23DB}" destId="{7E1F058B-E3CF-431C-99DB-529216B9A727}" srcOrd="2" destOrd="0" presId="urn:microsoft.com/office/officeart/2018/2/layout/IconVerticalSolidList"/>
    <dgm:cxn modelId="{22722A40-E917-45AD-AF9B-F60C6FEA7914}" type="presParOf" srcId="{3DABCA52-954A-40B2-8194-38ECD73E23DB}" destId="{7A55D4F5-9E41-4C3B-A00C-59D20E71AB9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548730-3622-4D6B-8483-7E3E79F8B1D2}">
      <dsp:nvSpPr>
        <dsp:cNvPr id="0" name=""/>
        <dsp:cNvSpPr/>
      </dsp:nvSpPr>
      <dsp:spPr>
        <a:xfrm>
          <a:off x="0" y="473"/>
          <a:ext cx="9480975" cy="11087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B76E5A-495C-4AB0-841A-B0B2CB53371B}">
      <dsp:nvSpPr>
        <dsp:cNvPr id="0" name=""/>
        <dsp:cNvSpPr/>
      </dsp:nvSpPr>
      <dsp:spPr>
        <a:xfrm>
          <a:off x="335385" y="249933"/>
          <a:ext cx="609791" cy="6097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6EA1FE-DD11-4350-B8BE-7CA17308D0B6}">
      <dsp:nvSpPr>
        <dsp:cNvPr id="0" name=""/>
        <dsp:cNvSpPr/>
      </dsp:nvSpPr>
      <dsp:spPr>
        <a:xfrm>
          <a:off x="1280561" y="473"/>
          <a:ext cx="8200413" cy="110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9" tIns="117339" rIns="117339" bIns="117339" numCol="1" spcCol="1270" anchor="ctr" anchorCtr="0">
          <a:noAutofit/>
        </a:bodyPr>
        <a:lstStyle/>
        <a:p>
          <a:pPr marL="0" lvl="0" indent="0" algn="l" defTabSz="1111250">
            <a:lnSpc>
              <a:spcPct val="100000"/>
            </a:lnSpc>
            <a:spcBef>
              <a:spcPct val="0"/>
            </a:spcBef>
            <a:spcAft>
              <a:spcPct val="35000"/>
            </a:spcAft>
            <a:buNone/>
          </a:pPr>
          <a:r>
            <a:rPr lang="en-US" sz="2500" kern="1200" dirty="0"/>
            <a:t>Olympic Athlete Dataset: Time Period From 1896-2016, 130,000 Athletes, Over 200 Countries</a:t>
          </a:r>
        </a:p>
      </dsp:txBody>
      <dsp:txXfrm>
        <a:off x="1280561" y="473"/>
        <a:ext cx="8200413" cy="1108711"/>
      </dsp:txXfrm>
    </dsp:sp>
    <dsp:sp modelId="{C3E2BDE2-6C42-4899-A2B8-0FDEDD15CD7E}">
      <dsp:nvSpPr>
        <dsp:cNvPr id="0" name=""/>
        <dsp:cNvSpPr/>
      </dsp:nvSpPr>
      <dsp:spPr>
        <a:xfrm>
          <a:off x="0" y="1386362"/>
          <a:ext cx="9480975" cy="11087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E1E8FA-3E23-48D3-8185-F9837A71BCCD}">
      <dsp:nvSpPr>
        <dsp:cNvPr id="0" name=""/>
        <dsp:cNvSpPr/>
      </dsp:nvSpPr>
      <dsp:spPr>
        <a:xfrm>
          <a:off x="335385" y="1635822"/>
          <a:ext cx="609791" cy="6097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DFAE7D-4BE9-4DB4-BA6F-E1FFDBF0D0C3}">
      <dsp:nvSpPr>
        <dsp:cNvPr id="0" name=""/>
        <dsp:cNvSpPr/>
      </dsp:nvSpPr>
      <dsp:spPr>
        <a:xfrm>
          <a:off x="1280561" y="1386362"/>
          <a:ext cx="8200413" cy="110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9" tIns="117339" rIns="117339" bIns="117339" numCol="1" spcCol="1270" anchor="ctr" anchorCtr="0">
          <a:noAutofit/>
        </a:bodyPr>
        <a:lstStyle/>
        <a:p>
          <a:pPr marL="0" lvl="0" indent="0" algn="l" defTabSz="1111250">
            <a:lnSpc>
              <a:spcPct val="100000"/>
            </a:lnSpc>
            <a:spcBef>
              <a:spcPct val="0"/>
            </a:spcBef>
            <a:spcAft>
              <a:spcPct val="35000"/>
            </a:spcAft>
            <a:buNone/>
          </a:pPr>
          <a:r>
            <a:rPr lang="en-US" sz="2500" kern="1200" dirty="0"/>
            <a:t>NBA Player Data from 1996 - 2024</a:t>
          </a:r>
        </a:p>
      </dsp:txBody>
      <dsp:txXfrm>
        <a:off x="1280561" y="1386362"/>
        <a:ext cx="8200413" cy="1108711"/>
      </dsp:txXfrm>
    </dsp:sp>
    <dsp:sp modelId="{AD044599-559E-4C89-AB49-A25B331A71EF}">
      <dsp:nvSpPr>
        <dsp:cNvPr id="0" name=""/>
        <dsp:cNvSpPr/>
      </dsp:nvSpPr>
      <dsp:spPr>
        <a:xfrm>
          <a:off x="0" y="2772251"/>
          <a:ext cx="9480975" cy="110871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28AC16-6024-401C-98CA-A7D6672C7DD6}">
      <dsp:nvSpPr>
        <dsp:cNvPr id="0" name=""/>
        <dsp:cNvSpPr/>
      </dsp:nvSpPr>
      <dsp:spPr>
        <a:xfrm>
          <a:off x="335385" y="3021711"/>
          <a:ext cx="609791" cy="6097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0892C7-D6EC-4698-B333-8B7243A3DA29}">
      <dsp:nvSpPr>
        <dsp:cNvPr id="0" name=""/>
        <dsp:cNvSpPr/>
      </dsp:nvSpPr>
      <dsp:spPr>
        <a:xfrm>
          <a:off x="1280561" y="2772251"/>
          <a:ext cx="8200413" cy="1108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9" tIns="117339" rIns="117339" bIns="117339" numCol="1" spcCol="1270" anchor="ctr" anchorCtr="0">
          <a:noAutofit/>
        </a:bodyPr>
        <a:lstStyle/>
        <a:p>
          <a:pPr marL="0" lvl="0" indent="0" algn="l" defTabSz="1111250">
            <a:lnSpc>
              <a:spcPct val="100000"/>
            </a:lnSpc>
            <a:spcBef>
              <a:spcPct val="0"/>
            </a:spcBef>
            <a:spcAft>
              <a:spcPct val="35000"/>
            </a:spcAft>
            <a:buNone/>
          </a:pPr>
          <a:r>
            <a:rPr lang="en-US" sz="2500" kern="1200" dirty="0"/>
            <a:t>European Soccer Player Data 2014 - 2024</a:t>
          </a:r>
        </a:p>
      </dsp:txBody>
      <dsp:txXfrm>
        <a:off x="1280561" y="2772251"/>
        <a:ext cx="8200413" cy="11087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14736E-799C-4587-9A28-5DCEC10170E1}">
      <dsp:nvSpPr>
        <dsp:cNvPr id="0" name=""/>
        <dsp:cNvSpPr/>
      </dsp:nvSpPr>
      <dsp:spPr>
        <a:xfrm>
          <a:off x="0" y="1397646"/>
          <a:ext cx="1465764" cy="93076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41159F-2763-4097-B6A9-D60504923FFD}">
      <dsp:nvSpPr>
        <dsp:cNvPr id="0" name=""/>
        <dsp:cNvSpPr/>
      </dsp:nvSpPr>
      <dsp:spPr>
        <a:xfrm>
          <a:off x="162862" y="1552366"/>
          <a:ext cx="1465764" cy="93076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Excel </a:t>
          </a:r>
        </a:p>
      </dsp:txBody>
      <dsp:txXfrm>
        <a:off x="190123" y="1579627"/>
        <a:ext cx="1411242" cy="876238"/>
      </dsp:txXfrm>
    </dsp:sp>
    <dsp:sp modelId="{8739BB4A-4BA3-466E-9C08-E13742AF25D8}">
      <dsp:nvSpPr>
        <dsp:cNvPr id="0" name=""/>
        <dsp:cNvSpPr/>
      </dsp:nvSpPr>
      <dsp:spPr>
        <a:xfrm>
          <a:off x="1791489" y="1397646"/>
          <a:ext cx="1465764" cy="93076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701131-5712-4376-80FB-1DF49CA63297}">
      <dsp:nvSpPr>
        <dsp:cNvPr id="0" name=""/>
        <dsp:cNvSpPr/>
      </dsp:nvSpPr>
      <dsp:spPr>
        <a:xfrm>
          <a:off x="1954352" y="1552366"/>
          <a:ext cx="1465764" cy="93076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Python</a:t>
          </a:r>
        </a:p>
      </dsp:txBody>
      <dsp:txXfrm>
        <a:off x="1981613" y="1579627"/>
        <a:ext cx="1411242" cy="876238"/>
      </dsp:txXfrm>
    </dsp:sp>
    <dsp:sp modelId="{76AA8C55-17FD-46B8-9B68-8615E7681FFE}">
      <dsp:nvSpPr>
        <dsp:cNvPr id="0" name=""/>
        <dsp:cNvSpPr/>
      </dsp:nvSpPr>
      <dsp:spPr>
        <a:xfrm>
          <a:off x="3582979" y="1397646"/>
          <a:ext cx="1465764" cy="93076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598A8B-8933-4527-BC28-FB52D49C7847}">
      <dsp:nvSpPr>
        <dsp:cNvPr id="0" name=""/>
        <dsp:cNvSpPr/>
      </dsp:nvSpPr>
      <dsp:spPr>
        <a:xfrm>
          <a:off x="3745842" y="1552366"/>
          <a:ext cx="1465764" cy="930760"/>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Tableau</a:t>
          </a:r>
        </a:p>
      </dsp:txBody>
      <dsp:txXfrm>
        <a:off x="3773103" y="1579627"/>
        <a:ext cx="1411242" cy="8762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E9EAF4-8BDC-4FBE-8550-BF712C97805E}">
      <dsp:nvSpPr>
        <dsp:cNvPr id="0" name=""/>
        <dsp:cNvSpPr/>
      </dsp:nvSpPr>
      <dsp:spPr>
        <a:xfrm>
          <a:off x="212335" y="116527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5D18A7-5234-4765-A04E-49467C0BDD96}">
      <dsp:nvSpPr>
        <dsp:cNvPr id="0" name=""/>
        <dsp:cNvSpPr/>
      </dsp:nvSpPr>
      <dsp:spPr>
        <a:xfrm>
          <a:off x="492877" y="1445814"/>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98CA80-E74C-4326-96D8-E998A3C09C7E}">
      <dsp:nvSpPr>
        <dsp:cNvPr id="0" name=""/>
        <dsp:cNvSpPr/>
      </dsp:nvSpPr>
      <dsp:spPr>
        <a:xfrm>
          <a:off x="1834517" y="116527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Show which sports United States is falling behind in and which sports the country needs to be aware of in the future.</a:t>
          </a:r>
        </a:p>
      </dsp:txBody>
      <dsp:txXfrm>
        <a:off x="1834517" y="1165272"/>
        <a:ext cx="3148942" cy="1335915"/>
      </dsp:txXfrm>
    </dsp:sp>
    <dsp:sp modelId="{D0AEEA9B-619F-470A-9EB6-BFE09413AB3E}">
      <dsp:nvSpPr>
        <dsp:cNvPr id="0" name=""/>
        <dsp:cNvSpPr/>
      </dsp:nvSpPr>
      <dsp:spPr>
        <a:xfrm>
          <a:off x="5532139" y="116527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5BA78B-3A5C-4F68-BC9F-F2D2BFB3309E}">
      <dsp:nvSpPr>
        <dsp:cNvPr id="0" name=""/>
        <dsp:cNvSpPr/>
      </dsp:nvSpPr>
      <dsp:spPr>
        <a:xfrm>
          <a:off x="5812681" y="1445814"/>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23E0E7-1F56-4B56-9882-CB4CB4725B9C}">
      <dsp:nvSpPr>
        <dsp:cNvPr id="0" name=""/>
        <dsp:cNvSpPr/>
      </dsp:nvSpPr>
      <dsp:spPr>
        <a:xfrm>
          <a:off x="7154322" y="116527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t>Give recommendations on how to improve on the United States’ performance in the future</a:t>
          </a:r>
        </a:p>
      </dsp:txBody>
      <dsp:txXfrm>
        <a:off x="7154322" y="1165272"/>
        <a:ext cx="3148942" cy="13359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31DC41-382B-466A-BC47-3F17AB33706B}">
      <dsp:nvSpPr>
        <dsp:cNvPr id="0" name=""/>
        <dsp:cNvSpPr/>
      </dsp:nvSpPr>
      <dsp:spPr>
        <a:xfrm>
          <a:off x="0" y="2499"/>
          <a:ext cx="10515600" cy="127890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DD68F1-DB0E-430D-99D7-34D689056BEA}">
      <dsp:nvSpPr>
        <dsp:cNvPr id="0" name=""/>
        <dsp:cNvSpPr/>
      </dsp:nvSpPr>
      <dsp:spPr>
        <a:xfrm>
          <a:off x="386868" y="290253"/>
          <a:ext cx="704084" cy="7033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7B1DEE3-BDAF-41AE-BFD3-862197B64F46}">
      <dsp:nvSpPr>
        <dsp:cNvPr id="0" name=""/>
        <dsp:cNvSpPr/>
      </dsp:nvSpPr>
      <dsp:spPr>
        <a:xfrm>
          <a:off x="1477821" y="2499"/>
          <a:ext cx="8841610" cy="1280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483" tIns="135483" rIns="135483" bIns="135483" numCol="1" spcCol="1270" anchor="ctr" anchorCtr="0">
          <a:noAutofit/>
        </a:bodyPr>
        <a:lstStyle/>
        <a:p>
          <a:pPr marL="0" lvl="0" indent="0" algn="l" defTabSz="1066800">
            <a:lnSpc>
              <a:spcPct val="90000"/>
            </a:lnSpc>
            <a:spcBef>
              <a:spcPct val="0"/>
            </a:spcBef>
            <a:spcAft>
              <a:spcPct val="35000"/>
            </a:spcAft>
            <a:buNone/>
          </a:pPr>
          <a:r>
            <a:rPr lang="en-US" sz="2400" b="1" kern="1200" dirty="0"/>
            <a:t>Men’s Gymnastics </a:t>
          </a:r>
          <a:r>
            <a:rPr lang="en-US" sz="2400" kern="1200" dirty="0"/>
            <a:t>– Address discrepancy in weight between medal winners and United States team</a:t>
          </a:r>
        </a:p>
      </dsp:txBody>
      <dsp:txXfrm>
        <a:off x="1477821" y="2499"/>
        <a:ext cx="8841610" cy="1280154"/>
      </dsp:txXfrm>
    </dsp:sp>
    <dsp:sp modelId="{B7A21F80-1356-4522-A961-155D012B60C0}">
      <dsp:nvSpPr>
        <dsp:cNvPr id="0" name=""/>
        <dsp:cNvSpPr/>
      </dsp:nvSpPr>
      <dsp:spPr>
        <a:xfrm>
          <a:off x="0" y="1538684"/>
          <a:ext cx="10515600" cy="127890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AD9B01-1533-47EC-8DBF-0F4ECBB01A4E}">
      <dsp:nvSpPr>
        <dsp:cNvPr id="0" name=""/>
        <dsp:cNvSpPr/>
      </dsp:nvSpPr>
      <dsp:spPr>
        <a:xfrm>
          <a:off x="386868" y="1826438"/>
          <a:ext cx="704084" cy="7033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DA5B4FE-1D1C-4D23-BD61-BD26D9B85B18}">
      <dsp:nvSpPr>
        <dsp:cNvPr id="0" name=""/>
        <dsp:cNvSpPr/>
      </dsp:nvSpPr>
      <dsp:spPr>
        <a:xfrm>
          <a:off x="1477821" y="1538684"/>
          <a:ext cx="8841610" cy="1280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483" tIns="135483" rIns="135483" bIns="135483" numCol="1" spcCol="1270" anchor="ctr" anchorCtr="0">
          <a:noAutofit/>
        </a:bodyPr>
        <a:lstStyle/>
        <a:p>
          <a:pPr marL="0" lvl="0" indent="0" algn="l" defTabSz="889000">
            <a:lnSpc>
              <a:spcPct val="90000"/>
            </a:lnSpc>
            <a:spcBef>
              <a:spcPct val="0"/>
            </a:spcBef>
            <a:spcAft>
              <a:spcPct val="35000"/>
            </a:spcAft>
            <a:buNone/>
          </a:pPr>
          <a:r>
            <a:rPr lang="en-US" sz="2000" b="1" kern="1200" dirty="0"/>
            <a:t>Men’s Soccer- </a:t>
          </a:r>
          <a:r>
            <a:rPr lang="en-US" sz="2000" kern="1200" dirty="0"/>
            <a:t>Overhaul Youth Development</a:t>
          </a:r>
        </a:p>
        <a:p>
          <a:pPr marL="0" lvl="0" indent="0" algn="l" defTabSz="889000">
            <a:lnSpc>
              <a:spcPct val="90000"/>
            </a:lnSpc>
            <a:spcBef>
              <a:spcPct val="0"/>
            </a:spcBef>
            <a:spcAft>
              <a:spcPct val="35000"/>
            </a:spcAft>
            <a:buNone/>
          </a:pPr>
          <a:r>
            <a:rPr lang="en-US" sz="2000" kern="1200" dirty="0"/>
            <a:t>Send players into top 5 leagues in Europe</a:t>
          </a:r>
        </a:p>
        <a:p>
          <a:pPr marL="0" lvl="0" indent="0" algn="l" defTabSz="889000">
            <a:lnSpc>
              <a:spcPct val="90000"/>
            </a:lnSpc>
            <a:spcBef>
              <a:spcPct val="0"/>
            </a:spcBef>
            <a:spcAft>
              <a:spcPct val="35000"/>
            </a:spcAft>
            <a:buNone/>
          </a:pPr>
          <a:r>
            <a:rPr lang="en-US" sz="2000" kern="1200" dirty="0"/>
            <a:t>Have Major League Soccer sign more international talent to make league more competitive</a:t>
          </a:r>
        </a:p>
      </dsp:txBody>
      <dsp:txXfrm>
        <a:off x="1477821" y="1538684"/>
        <a:ext cx="8841610" cy="1280154"/>
      </dsp:txXfrm>
    </dsp:sp>
    <dsp:sp modelId="{FD903665-6625-4004-9CA3-3E8DC65B4289}">
      <dsp:nvSpPr>
        <dsp:cNvPr id="0" name=""/>
        <dsp:cNvSpPr/>
      </dsp:nvSpPr>
      <dsp:spPr>
        <a:xfrm>
          <a:off x="0" y="3074870"/>
          <a:ext cx="10515600" cy="127890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D0CD4D-F550-4E95-8A0B-6941CB65D094}">
      <dsp:nvSpPr>
        <dsp:cNvPr id="0" name=""/>
        <dsp:cNvSpPr/>
      </dsp:nvSpPr>
      <dsp:spPr>
        <a:xfrm>
          <a:off x="386868" y="3362623"/>
          <a:ext cx="704084" cy="7033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55D4F5-9E41-4C3B-A00C-59D20E71AB91}">
      <dsp:nvSpPr>
        <dsp:cNvPr id="0" name=""/>
        <dsp:cNvSpPr/>
      </dsp:nvSpPr>
      <dsp:spPr>
        <a:xfrm>
          <a:off x="1477821" y="3074870"/>
          <a:ext cx="8841610" cy="12801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5483" tIns="135483" rIns="135483" bIns="135483" numCol="1" spcCol="1270" anchor="ctr" anchorCtr="0">
          <a:noAutofit/>
        </a:bodyPr>
        <a:lstStyle/>
        <a:p>
          <a:pPr marL="0" lvl="0" indent="0" algn="l" defTabSz="1111250">
            <a:lnSpc>
              <a:spcPct val="90000"/>
            </a:lnSpc>
            <a:spcBef>
              <a:spcPct val="0"/>
            </a:spcBef>
            <a:spcAft>
              <a:spcPct val="35000"/>
            </a:spcAft>
            <a:buNone/>
          </a:pPr>
          <a:r>
            <a:rPr lang="en-US" sz="2500" b="1" kern="1200" dirty="0"/>
            <a:t>Men’s Basketball </a:t>
          </a:r>
          <a:r>
            <a:rPr lang="en-US" sz="2500" b="0" kern="1200" dirty="0"/>
            <a:t>-</a:t>
          </a:r>
          <a:r>
            <a:rPr lang="en-US" sz="2500" b="1" kern="1200" dirty="0"/>
            <a:t> </a:t>
          </a:r>
          <a:r>
            <a:rPr lang="en-US" sz="2500" kern="1200" dirty="0"/>
            <a:t>Create annual USA basketball camp each summer</a:t>
          </a:r>
        </a:p>
      </dsp:txBody>
      <dsp:txXfrm>
        <a:off x="1477821" y="3074870"/>
        <a:ext cx="8841610" cy="128015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84789-9790-4D94-B9A7-27AC822C9323}" type="datetimeFigureOut">
              <a:rPr lang="en-US" smtClean="0"/>
              <a:t>3/6/2025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B31CB9-8ADD-4869-BF6B-C31E88F5CD1D}" type="slidenum">
              <a:rPr lang="en-US" smtClean="0"/>
              <a:t>‹#›</a:t>
            </a:fld>
            <a:endParaRPr lang="en-US"/>
          </a:p>
        </p:txBody>
      </p:sp>
    </p:spTree>
    <p:extLst>
      <p:ext uri="{BB962C8B-B14F-4D97-AF65-F5344CB8AC3E}">
        <p14:creationId xmlns:p14="http://schemas.microsoft.com/office/powerpoint/2010/main" val="1180791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B31CB9-8ADD-4869-BF6B-C31E88F5CD1D}" type="slidenum">
              <a:rPr lang="en-US" smtClean="0"/>
              <a:t>1</a:t>
            </a:fld>
            <a:endParaRPr lang="en-US"/>
          </a:p>
        </p:txBody>
      </p:sp>
    </p:spTree>
    <p:extLst>
      <p:ext uri="{BB962C8B-B14F-4D97-AF65-F5344CB8AC3E}">
        <p14:creationId xmlns:p14="http://schemas.microsoft.com/office/powerpoint/2010/main" val="2912457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panose="020B0604020202020204" pitchFamily="34" charset="0"/>
              </a:rPr>
              <a:t>I wanted to compare physical statistics of previous medal winners in gymnastics compared to the United States. The red line shows the average weight of U.S. gymnasts and the blue line shows the average weight of previous medal winners in the given year. I noticed that compared to the medal winners, the United States average weight were noticeably different, (between 2-3 kg difference), and higher in 17 of the last 18 Olympic Games (between 2-3 kg difference). This could have a huge impact on their movements when doing routines, by effecting their agility, movement and balance both in the air and on the ground. And with such fine margins from judges scoring, the potential between winning a medal and not winning a medal can be less than a point.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15B31CB9-8ADD-4869-BF6B-C31E88F5CD1D}" type="slidenum">
              <a:rPr lang="en-US" smtClean="0"/>
              <a:t>10</a:t>
            </a:fld>
            <a:endParaRPr lang="en-US"/>
          </a:p>
        </p:txBody>
      </p:sp>
    </p:spTree>
    <p:extLst>
      <p:ext uri="{BB962C8B-B14F-4D97-AF65-F5344CB8AC3E}">
        <p14:creationId xmlns:p14="http://schemas.microsoft.com/office/powerpoint/2010/main" val="1479670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panose="020B0604020202020204" pitchFamily="34" charset="0"/>
              </a:rPr>
              <a:t>Looking at the top countries for Men’s soccer, the United States is a major laggard compared to other countries in the world. The United States has only won 2 medals since the event came into the Olympics in 1904.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15B31CB9-8ADD-4869-BF6B-C31E88F5CD1D}" type="slidenum">
              <a:rPr lang="en-US" smtClean="0"/>
              <a:t>11</a:t>
            </a:fld>
            <a:endParaRPr lang="en-US"/>
          </a:p>
        </p:txBody>
      </p:sp>
    </p:spTree>
    <p:extLst>
      <p:ext uri="{BB962C8B-B14F-4D97-AF65-F5344CB8AC3E}">
        <p14:creationId xmlns:p14="http://schemas.microsoft.com/office/powerpoint/2010/main" val="3481783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buFont typeface="Arial" panose="020B0604020202020204" pitchFamily="34" charset="0"/>
              <a:buNone/>
            </a:pPr>
            <a:r>
              <a:rPr lang="en-US" sz="1800" b="0" i="0" u="none" strike="noStrike" dirty="0">
                <a:solidFill>
                  <a:srgbClr val="000000"/>
                </a:solidFill>
                <a:effectLst/>
                <a:latin typeface="Arial" panose="020B0604020202020204" pitchFamily="34" charset="0"/>
              </a:rPr>
              <a:t>A major part in the United States lack of success in international competition is the scarcity of United States players that play overseas in Europe. Shown is a graph of Men’s soccer players that play in the top 5 European leagues that are not including the countries where the leagues are domesticated. The top 5 soccer leagues in Europe have some of the best players who compete at the highest level in club football. In order for United States to compete internationally, we need more U.S. born players competing in Europe with the world’s best players, because with our own league, Major League Soccer, is no where near good enough compared to the European Leagues. Based on soccer league rankings, the MLS ranks 9th in the world in terms of skill, which is a similar level to the Belgian League and second tier of English football.</a:t>
            </a:r>
          </a:p>
        </p:txBody>
      </p:sp>
      <p:sp>
        <p:nvSpPr>
          <p:cNvPr id="4" name="Slide Number Placeholder 3"/>
          <p:cNvSpPr>
            <a:spLocks noGrp="1"/>
          </p:cNvSpPr>
          <p:nvPr>
            <p:ph type="sldNum" sz="quarter" idx="5"/>
          </p:nvPr>
        </p:nvSpPr>
        <p:spPr/>
        <p:txBody>
          <a:bodyPr/>
          <a:lstStyle/>
          <a:p>
            <a:fld id="{15B31CB9-8ADD-4869-BF6B-C31E88F5CD1D}" type="slidenum">
              <a:rPr lang="en-US" smtClean="0"/>
              <a:t>12</a:t>
            </a:fld>
            <a:endParaRPr lang="en-US"/>
          </a:p>
        </p:txBody>
      </p:sp>
    </p:spTree>
    <p:extLst>
      <p:ext uri="{BB962C8B-B14F-4D97-AF65-F5344CB8AC3E}">
        <p14:creationId xmlns:p14="http://schemas.microsoft.com/office/powerpoint/2010/main" val="854352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panose="020B0604020202020204" pitchFamily="34" charset="0"/>
              </a:rPr>
              <a:t>Here is a list of the most successful countries in Olympic men’s basketball. To no surprise, the most dominant country in the event has been the United States, with 17 gold medals. This is due to the amount of US born players that play in the NBA. The talent pool is so deep. In 1989, FIBA allowed NBA players to compete in the Olympics. Since then, the United States has won 8 out of the last 9 gold medals in the event. However, international competition has definitely picked up in terms of skill level and has been closely competing with the United States as the years go on</a:t>
            </a:r>
            <a:r>
              <a:rPr lang="en-US" sz="1800" b="0" i="0" u="none" strike="noStrike">
                <a:solidFill>
                  <a:srgbClr val="000000"/>
                </a:solidFill>
                <a:effectLst/>
                <a:latin typeface="Arial" panose="020B0604020202020204" pitchFamily="34" charset="0"/>
              </a:rPr>
              <a:t>. </a:t>
            </a:r>
            <a:endParaRPr lang="en-US" sz="1800" b="0" i="0" u="none" strike="noStrike"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15B31CB9-8ADD-4869-BF6B-C31E88F5CD1D}" type="slidenum">
              <a:rPr lang="en-US" smtClean="0"/>
              <a:t>13</a:t>
            </a:fld>
            <a:endParaRPr lang="en-US"/>
          </a:p>
        </p:txBody>
      </p:sp>
    </p:spTree>
    <p:extLst>
      <p:ext uri="{BB962C8B-B14F-4D97-AF65-F5344CB8AC3E}">
        <p14:creationId xmlns:p14="http://schemas.microsoft.com/office/powerpoint/2010/main" val="22662267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One aspect the U.S. men’s basketball team should be aware of is the rise in international players in the NBA. From 1996 to 2024, there has been a 1300% increase in the amount of international players in the NBA. This is something for the United States to be aware of in the future, because not only the international talent is increasing, but it allows for international teams to exploit weaknesses in the United States team while their players match up against US born players during the NBA season.</a:t>
            </a:r>
            <a:endParaRPr lang="en-US" dirty="0"/>
          </a:p>
        </p:txBody>
      </p:sp>
      <p:sp>
        <p:nvSpPr>
          <p:cNvPr id="4" name="Slide Number Placeholder 3"/>
          <p:cNvSpPr>
            <a:spLocks noGrp="1"/>
          </p:cNvSpPr>
          <p:nvPr>
            <p:ph type="sldNum" sz="quarter" idx="5"/>
          </p:nvPr>
        </p:nvSpPr>
        <p:spPr/>
        <p:txBody>
          <a:bodyPr/>
          <a:lstStyle/>
          <a:p>
            <a:fld id="{15B31CB9-8ADD-4869-BF6B-C31E88F5CD1D}" type="slidenum">
              <a:rPr lang="en-US" smtClean="0"/>
              <a:t>14</a:t>
            </a:fld>
            <a:endParaRPr lang="en-US"/>
          </a:p>
        </p:txBody>
      </p:sp>
    </p:spTree>
    <p:extLst>
      <p:ext uri="{BB962C8B-B14F-4D97-AF65-F5344CB8AC3E}">
        <p14:creationId xmlns:p14="http://schemas.microsoft.com/office/powerpoint/2010/main" val="2081707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With the data that has been shown there is clear evidence that the United States has to change their ways in order to compete with the top nations in the country. Here are some of my recommendations for each sport.</a:t>
            </a:r>
          </a:p>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Men’s Gymnastics - There is a noticeable discrepancy of weight between average medal winners and the United States team. My recommendation for the United States men’s gymnastic team to compete is to reevaluate the training program for the men’s gymnastics team. The program should be catered towards creating a physique and maintaining a weight that is similar to that of a medal winner from previous years. 2-3 kilos can be a major difference between medals, especially when every movement in the sport requires such precision.</a:t>
            </a:r>
          </a:p>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Men’s Soccer - A major reason for the United States not being able to compete with the top nations is the lack of youth development for the sport. About 450,000 play varsity soccer where as over 1 million play varsity football. I think most states should consider moving their soccer season to the spring in order to not have our country’s top athletes not have to decide to pick between football or soccer. This I believe will lead to an increase in men’s soccer scholarships in college and make college soccer is more competitive as well. And with higher talent in college soccer, the more US born talent will be brought in through the MLS draft every year. As mentioned before about top United States players needing to play in Europe, I believe Major League Soccer also needs to sign more skilled international talent and not just older stars that are well past their prime, (Leo Messi, David Beckham, Zlatan Ibrahimovic, </a:t>
            </a:r>
            <a:r>
              <a:rPr lang="en-US" sz="1800" b="0" i="0" u="none" strike="noStrike" dirty="0" err="1">
                <a:solidFill>
                  <a:srgbClr val="000000"/>
                </a:solidFill>
                <a:effectLst/>
                <a:latin typeface="Arial" panose="020B0604020202020204" pitchFamily="34" charset="0"/>
              </a:rPr>
              <a:t>etc</a:t>
            </a:r>
            <a:r>
              <a:rPr lang="en-US" sz="1800" b="0" i="0" u="none" strike="noStrike" dirty="0">
                <a:solidFill>
                  <a:srgbClr val="000000"/>
                </a:solidFill>
                <a:effectLst/>
                <a:latin typeface="Arial" panose="020B0604020202020204" pitchFamily="34" charset="0"/>
              </a:rPr>
              <a:t>). The more highly skilled international talent that plays in the MLS will make the league more competitive and make the US born players better, which in turn will help make the United States more competitive amongst the top nations in the world for men’s soccer.</a:t>
            </a:r>
          </a:p>
          <a:p>
            <a:endParaRPr lang="en-US" sz="1800" b="0" i="0" u="none" strike="noStrike" dirty="0">
              <a:solidFill>
                <a:srgbClr val="000000"/>
              </a:solidFill>
              <a:effectLst/>
              <a:latin typeface="Arial" panose="020B0604020202020204" pitchFamily="34" charset="0"/>
            </a:endParaRPr>
          </a:p>
          <a:p>
            <a:r>
              <a:rPr lang="en-US" sz="1800" b="0" i="0" u="none" strike="noStrike" dirty="0">
                <a:solidFill>
                  <a:srgbClr val="000000"/>
                </a:solidFill>
                <a:effectLst/>
                <a:latin typeface="Arial" panose="020B0604020202020204" pitchFamily="34" charset="0"/>
              </a:rPr>
              <a:t>Men’s Basketball - The international basketball rules are fairly different compared to the NBA, including the ball itself, and the playstyle is a lot more physical. Many International players are used to the rules and physicality of the game, which can be used to their advantage. Instead of USA Basketball only meeting in Las Vegas to train right before the Olympics a few weeks before the games, the team should have a USA Basketball camp every summer for 2 weeks minimum for players to get more experience playing with international rules, as well as set up exhibitions with other countries to get more experience. As the NBA international player base is only growing, setting up yearly basketball camps is now essential for the United States to stay ahead of the rest of the competition.</a:t>
            </a:r>
            <a:endParaRPr lang="en-US" dirty="0"/>
          </a:p>
        </p:txBody>
      </p:sp>
      <p:sp>
        <p:nvSpPr>
          <p:cNvPr id="4" name="Slide Number Placeholder 3"/>
          <p:cNvSpPr>
            <a:spLocks noGrp="1"/>
          </p:cNvSpPr>
          <p:nvPr>
            <p:ph type="sldNum" sz="quarter" idx="5"/>
          </p:nvPr>
        </p:nvSpPr>
        <p:spPr/>
        <p:txBody>
          <a:bodyPr/>
          <a:lstStyle/>
          <a:p>
            <a:fld id="{15B31CB9-8ADD-4869-BF6B-C31E88F5CD1D}" type="slidenum">
              <a:rPr lang="en-US" smtClean="0"/>
              <a:t>15</a:t>
            </a:fld>
            <a:endParaRPr lang="en-US"/>
          </a:p>
        </p:txBody>
      </p:sp>
    </p:spTree>
    <p:extLst>
      <p:ext uri="{BB962C8B-B14F-4D97-AF65-F5344CB8AC3E}">
        <p14:creationId xmlns:p14="http://schemas.microsoft.com/office/powerpoint/2010/main" val="2947681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this project, there were multiple datasets that I used for my analysis. </a:t>
            </a:r>
            <a:r>
              <a:rPr lang="en-US" sz="1800" b="0" i="0" u="none" strike="noStrike" dirty="0">
                <a:solidFill>
                  <a:srgbClr val="000000"/>
                </a:solidFill>
                <a:effectLst/>
                <a:latin typeface="Arial" panose="020B0604020202020204" pitchFamily="34" charset="0"/>
              </a:rPr>
              <a:t>One was an Olympic athlete dataset from 1896-2016 where I analyzed over 130,000 athletes from over 200 countries for both summer and winter sports. I also analyzed data from international NBA players as well as Soccer players across the Top 5 European leagues which we will look at later in my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panose="020B0604020202020204" pitchFamily="34" charset="0"/>
              </a:rPr>
              <a:t>(***Disclaimer: The Olympic athlete dataset was given to me by my prompt for </a:t>
            </a:r>
            <a:r>
              <a:rPr lang="en-US" sz="1800" b="0" i="0" u="none" strike="noStrike">
                <a:solidFill>
                  <a:srgbClr val="000000"/>
                </a:solidFill>
                <a:effectLst/>
                <a:latin typeface="Arial" panose="020B0604020202020204" pitchFamily="34" charset="0"/>
              </a:rPr>
              <a:t>my capstone </a:t>
            </a:r>
            <a:r>
              <a:rPr lang="en-US" sz="1800" b="0" i="0" u="none" strike="noStrike" dirty="0">
                <a:solidFill>
                  <a:srgbClr val="000000"/>
                </a:solidFill>
                <a:effectLst/>
                <a:latin typeface="Arial" panose="020B0604020202020204" pitchFamily="34" charset="0"/>
              </a:rPr>
              <a:t>in my Data Analyst Bootcamp from Adelphi University. We were told that some data might not be historically accurate, but that the dataset was used for demonstrative purposes.)</a:t>
            </a:r>
          </a:p>
          <a:p>
            <a:endParaRPr lang="en-US" dirty="0"/>
          </a:p>
        </p:txBody>
      </p:sp>
      <p:sp>
        <p:nvSpPr>
          <p:cNvPr id="4" name="Slide Number Placeholder 3"/>
          <p:cNvSpPr>
            <a:spLocks noGrp="1"/>
          </p:cNvSpPr>
          <p:nvPr>
            <p:ph type="sldNum" sz="quarter" idx="5"/>
          </p:nvPr>
        </p:nvSpPr>
        <p:spPr/>
        <p:txBody>
          <a:bodyPr/>
          <a:lstStyle/>
          <a:p>
            <a:fld id="{15B31CB9-8ADD-4869-BF6B-C31E88F5CD1D}" type="slidenum">
              <a:rPr lang="en-US" smtClean="0"/>
              <a:t>2</a:t>
            </a:fld>
            <a:endParaRPr lang="en-US"/>
          </a:p>
        </p:txBody>
      </p:sp>
    </p:spTree>
    <p:extLst>
      <p:ext uri="{BB962C8B-B14F-4D97-AF65-F5344CB8AC3E}">
        <p14:creationId xmlns:p14="http://schemas.microsoft.com/office/powerpoint/2010/main" val="1570679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The tools that I used for this project were Excel, Python, and Tableau. I used Excel to store the data into csv files and used Python to clean the data and remove any null values and outliers. I then used Tableau once the data was properly cleaned for data visualizations.</a:t>
            </a:r>
            <a:endParaRPr lang="en-US" dirty="0"/>
          </a:p>
        </p:txBody>
      </p:sp>
      <p:sp>
        <p:nvSpPr>
          <p:cNvPr id="4" name="Slide Number Placeholder 3"/>
          <p:cNvSpPr>
            <a:spLocks noGrp="1"/>
          </p:cNvSpPr>
          <p:nvPr>
            <p:ph type="sldNum" sz="quarter" idx="5"/>
          </p:nvPr>
        </p:nvSpPr>
        <p:spPr/>
        <p:txBody>
          <a:bodyPr/>
          <a:lstStyle/>
          <a:p>
            <a:fld id="{15B31CB9-8ADD-4869-BF6B-C31E88F5CD1D}" type="slidenum">
              <a:rPr lang="en-US" smtClean="0"/>
              <a:t>3</a:t>
            </a:fld>
            <a:endParaRPr lang="en-US"/>
          </a:p>
        </p:txBody>
      </p:sp>
    </p:spTree>
    <p:extLst>
      <p:ext uri="{BB962C8B-B14F-4D97-AF65-F5344CB8AC3E}">
        <p14:creationId xmlns:p14="http://schemas.microsoft.com/office/powerpoint/2010/main" val="1357605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panose="020B0604020202020204" pitchFamily="34" charset="0"/>
              </a:rPr>
              <a:t>How the Data was Treated: First, I dropped all the duplicate rows, then for missing values, I replaced the values with the median for age, height, and weight of athletes from each event and each country, followed by replacing the remaining null values for each column with the median by event, sport, and team separately </a:t>
            </a:r>
            <a:r>
              <a:rPr lang="en-US" sz="1800" b="0" i="0" u="none" strike="noStrike">
                <a:solidFill>
                  <a:srgbClr val="000000"/>
                </a:solidFill>
                <a:effectLst/>
                <a:latin typeface="Arial" panose="020B0604020202020204" pitchFamily="34" charset="0"/>
              </a:rPr>
              <a:t>if needed. </a:t>
            </a:r>
            <a:r>
              <a:rPr lang="en-US" sz="1800" b="0" i="0" u="none" strike="noStrike" dirty="0">
                <a:solidFill>
                  <a:srgbClr val="000000"/>
                </a:solidFill>
                <a:effectLst/>
                <a:latin typeface="Arial" panose="020B0604020202020204" pitchFamily="34" charset="0"/>
              </a:rPr>
              <a:t>because I wanted to be specific and as accurate as possible. I decided to only remove outliers in the age column and decided that it was necessary to keep the outliers for the height and weight as they are mostly basketball players, wrestlers, and weight-lifters that make it seem like there are outliers, and it would be detrimental to the analysis to remove them in this scenario.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panose="020B0604020202020204" pitchFamily="34" charset="0"/>
              </a:rPr>
              <a:t>My objective for this project will be to show how the United States has been behind the pack in some sports and the reasons for that, as well as showing some sports the United States has dominated in but might need to reevaluate their approach in preparing for future Olympic Games. I will also be giving some recommendations on how to improve and compete with the top nations in their respective sport for years to come.</a:t>
            </a:r>
          </a:p>
        </p:txBody>
      </p:sp>
      <p:sp>
        <p:nvSpPr>
          <p:cNvPr id="4" name="Slide Number Placeholder 3"/>
          <p:cNvSpPr>
            <a:spLocks noGrp="1"/>
          </p:cNvSpPr>
          <p:nvPr>
            <p:ph type="sldNum" sz="quarter" idx="5"/>
          </p:nvPr>
        </p:nvSpPr>
        <p:spPr/>
        <p:txBody>
          <a:bodyPr/>
          <a:lstStyle/>
          <a:p>
            <a:fld id="{15B31CB9-8ADD-4869-BF6B-C31E88F5CD1D}" type="slidenum">
              <a:rPr lang="en-US" smtClean="0"/>
              <a:t>4</a:t>
            </a:fld>
            <a:endParaRPr lang="en-US"/>
          </a:p>
        </p:txBody>
      </p:sp>
    </p:spTree>
    <p:extLst>
      <p:ext uri="{BB962C8B-B14F-4D97-AF65-F5344CB8AC3E}">
        <p14:creationId xmlns:p14="http://schemas.microsoft.com/office/powerpoint/2010/main" val="4112926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panose="020B0604020202020204" pitchFamily="34" charset="0"/>
              </a:rPr>
              <a:t>Firstly, I wanted to get a general picture of the overall dataset showing some history of past results and outcomes. Shown are the top 10 countries with the most total medals from the Summer Olympics from 1896-2016 with the United States clearly leading over the other countries. A lot of factors go into the reasoning for these numbers, including population. With a higher population, it increases the number of high-level Olympic athletes available to compete. Also, geopolitically, with countries like the Soviet Union that was only able to compete until 1991 before they collapsed. Before the 1992 Olympic Games the gap in medals won between the United States and the Soviet Union was less than 1000. Had the team still be able to compete in the Olympics, the gap in medals won between the United States and the Soviet Union would be significantly smaller.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15B31CB9-8ADD-4869-BF6B-C31E88F5CD1D}" type="slidenum">
              <a:rPr lang="en-US" smtClean="0"/>
              <a:t>5</a:t>
            </a:fld>
            <a:endParaRPr lang="en-US"/>
          </a:p>
        </p:txBody>
      </p:sp>
    </p:spTree>
    <p:extLst>
      <p:ext uri="{BB962C8B-B14F-4D97-AF65-F5344CB8AC3E}">
        <p14:creationId xmlns:p14="http://schemas.microsoft.com/office/powerpoint/2010/main" val="266479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panose="020B0604020202020204" pitchFamily="34" charset="0"/>
              </a:rPr>
              <a:t>Here are the top 10 sports with the most events from 1896-2016. A reason that athletics, gymnastics, swimming are so far ahead is because there are about 80 events for Athletics, 60 events for swimming and almost 20 events for gymnastics in each Olympic games. So, as time goes on, the gap between these top 3 sports and the rest of the sports will eventually become wider.</a:t>
            </a:r>
          </a:p>
          <a:p>
            <a:endParaRPr lang="en-US" dirty="0"/>
          </a:p>
        </p:txBody>
      </p:sp>
      <p:sp>
        <p:nvSpPr>
          <p:cNvPr id="4" name="Slide Number Placeholder 3"/>
          <p:cNvSpPr>
            <a:spLocks noGrp="1"/>
          </p:cNvSpPr>
          <p:nvPr>
            <p:ph type="sldNum" sz="quarter" idx="5"/>
          </p:nvPr>
        </p:nvSpPr>
        <p:spPr/>
        <p:txBody>
          <a:bodyPr/>
          <a:lstStyle/>
          <a:p>
            <a:fld id="{15B31CB9-8ADD-4869-BF6B-C31E88F5CD1D}" type="slidenum">
              <a:rPr lang="en-US" smtClean="0"/>
              <a:t>6</a:t>
            </a:fld>
            <a:endParaRPr lang="en-US"/>
          </a:p>
        </p:txBody>
      </p:sp>
    </p:spTree>
    <p:extLst>
      <p:ext uri="{BB962C8B-B14F-4D97-AF65-F5344CB8AC3E}">
        <p14:creationId xmlns:p14="http://schemas.microsoft.com/office/powerpoint/2010/main" val="2414035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panose="020B0604020202020204" pitchFamily="34" charset="0"/>
              </a:rPr>
              <a:t>Shown is a distribution of medals won between males and females in the summer games. There is a 14,000 count difference in medals won between Men and Women. Part of the reason for this large discrepancy is because there were not nearly as many Olympic events for women are there were for men many years ago. </a:t>
            </a:r>
          </a:p>
          <a:p>
            <a:endParaRPr lang="en-US" dirty="0"/>
          </a:p>
        </p:txBody>
      </p:sp>
      <p:sp>
        <p:nvSpPr>
          <p:cNvPr id="4" name="Slide Number Placeholder 3"/>
          <p:cNvSpPr>
            <a:spLocks noGrp="1"/>
          </p:cNvSpPr>
          <p:nvPr>
            <p:ph type="sldNum" sz="quarter" idx="5"/>
          </p:nvPr>
        </p:nvSpPr>
        <p:spPr/>
        <p:txBody>
          <a:bodyPr/>
          <a:lstStyle/>
          <a:p>
            <a:fld id="{15B31CB9-8ADD-4869-BF6B-C31E88F5CD1D}" type="slidenum">
              <a:rPr lang="en-US" smtClean="0"/>
              <a:t>7</a:t>
            </a:fld>
            <a:endParaRPr lang="en-US"/>
          </a:p>
        </p:txBody>
      </p:sp>
    </p:spTree>
    <p:extLst>
      <p:ext uri="{BB962C8B-B14F-4D97-AF65-F5344CB8AC3E}">
        <p14:creationId xmlns:p14="http://schemas.microsoft.com/office/powerpoint/2010/main" val="122055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panose="020B0604020202020204" pitchFamily="34" charset="0"/>
              </a:rPr>
              <a:t>Following up on the previous slide, shown is a graph of the amount of events for women over the years in the summer Olympic games. One significant catalyst that stands out for an increase in events starting in 1980s is the passing of title xi in 1972 by President Nixon. Which led to an increase in funding and equal opportunities for women to compete in sports. Since the passing of title xi, there has been over a 200% increase in women's events and only a 13% increase in men’s events in the same time period. As the years go on, we will see the gap between number of men’s and women’s medals become smaller and smaller percentage wise.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u="none" strike="noStrike" dirty="0">
              <a:solidFill>
                <a:srgbClr val="000000"/>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15B31CB9-8ADD-4869-BF6B-C31E88F5CD1D}" type="slidenum">
              <a:rPr lang="en-US" smtClean="0"/>
              <a:t>8</a:t>
            </a:fld>
            <a:endParaRPr lang="en-US"/>
          </a:p>
        </p:txBody>
      </p:sp>
    </p:spTree>
    <p:extLst>
      <p:ext uri="{BB962C8B-B14F-4D97-AF65-F5344CB8AC3E}">
        <p14:creationId xmlns:p14="http://schemas.microsoft.com/office/powerpoint/2010/main" val="746134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Arial" panose="020B0604020202020204" pitchFamily="34" charset="0"/>
              </a:rPr>
              <a:t>Moving into individual sports, here are the top countries with the most medals in Men’s Gymnastics. The United States are clearly behind in medals compared to the top countries, with Japan, Soviet Union and Norway being at the top. </a:t>
            </a:r>
          </a:p>
          <a:p>
            <a:endParaRPr lang="en-US" dirty="0"/>
          </a:p>
        </p:txBody>
      </p:sp>
      <p:sp>
        <p:nvSpPr>
          <p:cNvPr id="4" name="Slide Number Placeholder 3"/>
          <p:cNvSpPr>
            <a:spLocks noGrp="1"/>
          </p:cNvSpPr>
          <p:nvPr>
            <p:ph type="sldNum" sz="quarter" idx="5"/>
          </p:nvPr>
        </p:nvSpPr>
        <p:spPr/>
        <p:txBody>
          <a:bodyPr/>
          <a:lstStyle/>
          <a:p>
            <a:fld id="{15B31CB9-8ADD-4869-BF6B-C31E88F5CD1D}" type="slidenum">
              <a:rPr lang="en-US" smtClean="0"/>
              <a:t>9</a:t>
            </a:fld>
            <a:endParaRPr lang="en-US"/>
          </a:p>
        </p:txBody>
      </p:sp>
    </p:spTree>
    <p:extLst>
      <p:ext uri="{BB962C8B-B14F-4D97-AF65-F5344CB8AC3E}">
        <p14:creationId xmlns:p14="http://schemas.microsoft.com/office/powerpoint/2010/main" val="1364102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DC06E2-F2C9-400B-8CE6-B41F3546AFC6}"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070E7-9813-4C4E-8EBA-ABA91BB5D3DD}" type="slidenum">
              <a:rPr lang="en-US" smtClean="0"/>
              <a:t>‹#›</a:t>
            </a:fld>
            <a:endParaRPr lang="en-US"/>
          </a:p>
        </p:txBody>
      </p:sp>
    </p:spTree>
    <p:extLst>
      <p:ext uri="{BB962C8B-B14F-4D97-AF65-F5344CB8AC3E}">
        <p14:creationId xmlns:p14="http://schemas.microsoft.com/office/powerpoint/2010/main" val="1165108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DC06E2-F2C9-400B-8CE6-B41F3546AFC6}"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070E7-9813-4C4E-8EBA-ABA91BB5D3DD}" type="slidenum">
              <a:rPr lang="en-US" smtClean="0"/>
              <a:t>‹#›</a:t>
            </a:fld>
            <a:endParaRPr lang="en-US"/>
          </a:p>
        </p:txBody>
      </p:sp>
    </p:spTree>
    <p:extLst>
      <p:ext uri="{BB962C8B-B14F-4D97-AF65-F5344CB8AC3E}">
        <p14:creationId xmlns:p14="http://schemas.microsoft.com/office/powerpoint/2010/main" val="1634103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DC06E2-F2C9-400B-8CE6-B41F3546AFC6}"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070E7-9813-4C4E-8EBA-ABA91BB5D3D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52492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DC06E2-F2C9-400B-8CE6-B41F3546AFC6}"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070E7-9813-4C4E-8EBA-ABA91BB5D3DD}" type="slidenum">
              <a:rPr lang="en-US" smtClean="0"/>
              <a:t>‹#›</a:t>
            </a:fld>
            <a:endParaRPr lang="en-US"/>
          </a:p>
        </p:txBody>
      </p:sp>
    </p:spTree>
    <p:extLst>
      <p:ext uri="{BB962C8B-B14F-4D97-AF65-F5344CB8AC3E}">
        <p14:creationId xmlns:p14="http://schemas.microsoft.com/office/powerpoint/2010/main" val="3785201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DC06E2-F2C9-400B-8CE6-B41F3546AFC6}"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070E7-9813-4C4E-8EBA-ABA91BB5D3D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0978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DC06E2-F2C9-400B-8CE6-B41F3546AFC6}"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070E7-9813-4C4E-8EBA-ABA91BB5D3DD}" type="slidenum">
              <a:rPr lang="en-US" smtClean="0"/>
              <a:t>‹#›</a:t>
            </a:fld>
            <a:endParaRPr lang="en-US"/>
          </a:p>
        </p:txBody>
      </p:sp>
    </p:spTree>
    <p:extLst>
      <p:ext uri="{BB962C8B-B14F-4D97-AF65-F5344CB8AC3E}">
        <p14:creationId xmlns:p14="http://schemas.microsoft.com/office/powerpoint/2010/main" val="435107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DC06E2-F2C9-400B-8CE6-B41F3546AFC6}"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070E7-9813-4C4E-8EBA-ABA91BB5D3DD}" type="slidenum">
              <a:rPr lang="en-US" smtClean="0"/>
              <a:t>‹#›</a:t>
            </a:fld>
            <a:endParaRPr lang="en-US"/>
          </a:p>
        </p:txBody>
      </p:sp>
    </p:spTree>
    <p:extLst>
      <p:ext uri="{BB962C8B-B14F-4D97-AF65-F5344CB8AC3E}">
        <p14:creationId xmlns:p14="http://schemas.microsoft.com/office/powerpoint/2010/main" val="2433037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DC06E2-F2C9-400B-8CE6-B41F3546AFC6}"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070E7-9813-4C4E-8EBA-ABA91BB5D3DD}" type="slidenum">
              <a:rPr lang="en-US" smtClean="0"/>
              <a:t>‹#›</a:t>
            </a:fld>
            <a:endParaRPr lang="en-US"/>
          </a:p>
        </p:txBody>
      </p:sp>
    </p:spTree>
    <p:extLst>
      <p:ext uri="{BB962C8B-B14F-4D97-AF65-F5344CB8AC3E}">
        <p14:creationId xmlns:p14="http://schemas.microsoft.com/office/powerpoint/2010/main" val="3484557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DC06E2-F2C9-400B-8CE6-B41F3546AFC6}"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070E7-9813-4C4E-8EBA-ABA91BB5D3DD}" type="slidenum">
              <a:rPr lang="en-US" smtClean="0"/>
              <a:t>‹#›</a:t>
            </a:fld>
            <a:endParaRPr lang="en-US"/>
          </a:p>
        </p:txBody>
      </p:sp>
    </p:spTree>
    <p:extLst>
      <p:ext uri="{BB962C8B-B14F-4D97-AF65-F5344CB8AC3E}">
        <p14:creationId xmlns:p14="http://schemas.microsoft.com/office/powerpoint/2010/main" val="1080920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DC06E2-F2C9-400B-8CE6-B41F3546AFC6}"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1070E7-9813-4C4E-8EBA-ABA91BB5D3DD}" type="slidenum">
              <a:rPr lang="en-US" smtClean="0"/>
              <a:t>‹#›</a:t>
            </a:fld>
            <a:endParaRPr lang="en-US"/>
          </a:p>
        </p:txBody>
      </p:sp>
    </p:spTree>
    <p:extLst>
      <p:ext uri="{BB962C8B-B14F-4D97-AF65-F5344CB8AC3E}">
        <p14:creationId xmlns:p14="http://schemas.microsoft.com/office/powerpoint/2010/main" val="1414550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DC06E2-F2C9-400B-8CE6-B41F3546AFC6}"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070E7-9813-4C4E-8EBA-ABA91BB5D3DD}" type="slidenum">
              <a:rPr lang="en-US" smtClean="0"/>
              <a:t>‹#›</a:t>
            </a:fld>
            <a:endParaRPr lang="en-US"/>
          </a:p>
        </p:txBody>
      </p:sp>
    </p:spTree>
    <p:extLst>
      <p:ext uri="{BB962C8B-B14F-4D97-AF65-F5344CB8AC3E}">
        <p14:creationId xmlns:p14="http://schemas.microsoft.com/office/powerpoint/2010/main" val="3206767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DC06E2-F2C9-400B-8CE6-B41F3546AFC6}" type="datetimeFigureOut">
              <a:rPr lang="en-US" smtClean="0"/>
              <a:t>3/6/2025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1070E7-9813-4C4E-8EBA-ABA91BB5D3DD}" type="slidenum">
              <a:rPr lang="en-US" smtClean="0"/>
              <a:t>‹#›</a:t>
            </a:fld>
            <a:endParaRPr lang="en-US"/>
          </a:p>
        </p:txBody>
      </p:sp>
    </p:spTree>
    <p:extLst>
      <p:ext uri="{BB962C8B-B14F-4D97-AF65-F5344CB8AC3E}">
        <p14:creationId xmlns:p14="http://schemas.microsoft.com/office/powerpoint/2010/main" val="3695082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DC06E2-F2C9-400B-8CE6-B41F3546AFC6}" type="datetimeFigureOut">
              <a:rPr lang="en-US" smtClean="0"/>
              <a:t>3/6/2025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1070E7-9813-4C4E-8EBA-ABA91BB5D3DD}" type="slidenum">
              <a:rPr lang="en-US" smtClean="0"/>
              <a:t>‹#›</a:t>
            </a:fld>
            <a:endParaRPr lang="en-US"/>
          </a:p>
        </p:txBody>
      </p:sp>
    </p:spTree>
    <p:extLst>
      <p:ext uri="{BB962C8B-B14F-4D97-AF65-F5344CB8AC3E}">
        <p14:creationId xmlns:p14="http://schemas.microsoft.com/office/powerpoint/2010/main" val="1968196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DC06E2-F2C9-400B-8CE6-B41F3546AFC6}" type="datetimeFigureOut">
              <a:rPr lang="en-US" smtClean="0"/>
              <a:t>3/6/2025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1070E7-9813-4C4E-8EBA-ABA91BB5D3DD}" type="slidenum">
              <a:rPr lang="en-US" smtClean="0"/>
              <a:t>‹#›</a:t>
            </a:fld>
            <a:endParaRPr lang="en-US"/>
          </a:p>
        </p:txBody>
      </p:sp>
    </p:spTree>
    <p:extLst>
      <p:ext uri="{BB962C8B-B14F-4D97-AF65-F5344CB8AC3E}">
        <p14:creationId xmlns:p14="http://schemas.microsoft.com/office/powerpoint/2010/main" val="170386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DC06E2-F2C9-400B-8CE6-B41F3546AFC6}"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070E7-9813-4C4E-8EBA-ABA91BB5D3DD}" type="slidenum">
              <a:rPr lang="en-US" smtClean="0"/>
              <a:t>‹#›</a:t>
            </a:fld>
            <a:endParaRPr lang="en-US"/>
          </a:p>
        </p:txBody>
      </p:sp>
    </p:spTree>
    <p:extLst>
      <p:ext uri="{BB962C8B-B14F-4D97-AF65-F5344CB8AC3E}">
        <p14:creationId xmlns:p14="http://schemas.microsoft.com/office/powerpoint/2010/main" val="903839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DC06E2-F2C9-400B-8CE6-B41F3546AFC6}"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1070E7-9813-4C4E-8EBA-ABA91BB5D3DD}" type="slidenum">
              <a:rPr lang="en-US" smtClean="0"/>
              <a:t>‹#›</a:t>
            </a:fld>
            <a:endParaRPr lang="en-US"/>
          </a:p>
        </p:txBody>
      </p:sp>
    </p:spTree>
    <p:extLst>
      <p:ext uri="{BB962C8B-B14F-4D97-AF65-F5344CB8AC3E}">
        <p14:creationId xmlns:p14="http://schemas.microsoft.com/office/powerpoint/2010/main" val="4293908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DDC06E2-F2C9-400B-8CE6-B41F3546AFC6}" type="datetimeFigureOut">
              <a:rPr lang="en-US" smtClean="0"/>
              <a:t>3/6/2025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A1070E7-9813-4C4E-8EBA-ABA91BB5D3DD}" type="slidenum">
              <a:rPr lang="en-US" smtClean="0"/>
              <a:t>‹#›</a:t>
            </a:fld>
            <a:endParaRPr lang="en-US"/>
          </a:p>
        </p:txBody>
      </p:sp>
    </p:spTree>
    <p:extLst>
      <p:ext uri="{BB962C8B-B14F-4D97-AF65-F5344CB8AC3E}">
        <p14:creationId xmlns:p14="http://schemas.microsoft.com/office/powerpoint/2010/main" val="1711605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10.png"/><Relationship Id="rId4" Type="http://schemas.openxmlformats.org/officeDocument/2006/relationships/diagramLayout" Target="../diagrams/layout2.xml"/><Relationship Id="rId9"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FDB7-D296-47C9-6351-30CEEB1D6F83}"/>
              </a:ext>
            </a:extLst>
          </p:cNvPr>
          <p:cNvSpPr>
            <a:spLocks noGrp="1"/>
          </p:cNvSpPr>
          <p:nvPr>
            <p:ph type="ctrTitle"/>
          </p:nvPr>
        </p:nvSpPr>
        <p:spPr>
          <a:xfrm>
            <a:off x="4974337" y="1265314"/>
            <a:ext cx="4299666" cy="3249131"/>
          </a:xfrm>
        </p:spPr>
        <p:txBody>
          <a:bodyPr vert="horz" lIns="91440" tIns="45720" rIns="91440" bIns="45720" rtlCol="0" anchor="b">
            <a:normAutofit/>
          </a:bodyPr>
          <a:lstStyle/>
          <a:p>
            <a:pPr algn="l">
              <a:lnSpc>
                <a:spcPct val="90000"/>
              </a:lnSpc>
            </a:pPr>
            <a:r>
              <a:rPr lang="en-US" kern="1200" dirty="0">
                <a:solidFill>
                  <a:schemeClr val="accent1"/>
                </a:solidFill>
                <a:latin typeface="+mj-lt"/>
                <a:ea typeface="+mj-ea"/>
                <a:cs typeface="+mj-cs"/>
              </a:rPr>
              <a:t>Summer Olympic Games Data Analysis</a:t>
            </a:r>
          </a:p>
        </p:txBody>
      </p:sp>
      <p:sp>
        <p:nvSpPr>
          <p:cNvPr id="4" name="TextBox 3">
            <a:extLst>
              <a:ext uri="{FF2B5EF4-FFF2-40B4-BE49-F238E27FC236}">
                <a16:creationId xmlns:a16="http://schemas.microsoft.com/office/drawing/2014/main" id="{9396BF49-FB17-658F-D98E-224BAA4B2364}"/>
              </a:ext>
            </a:extLst>
          </p:cNvPr>
          <p:cNvSpPr txBox="1"/>
          <p:nvPr/>
        </p:nvSpPr>
        <p:spPr>
          <a:xfrm>
            <a:off x="4974336" y="4514446"/>
            <a:ext cx="4299666" cy="871042"/>
          </a:xfrm>
          <a:prstGeom prst="rect">
            <a:avLst/>
          </a:prstGeom>
        </p:spPr>
        <p:txBody>
          <a:bodyPr vert="horz" lIns="91440" tIns="45720" rIns="91440" bIns="45720" rtlCol="0" anchor="t">
            <a:normAutofit/>
          </a:bodyPr>
          <a:lstStyle/>
          <a:p>
            <a:pPr>
              <a:spcBef>
                <a:spcPts val="1000"/>
              </a:spcBef>
              <a:buClr>
                <a:schemeClr val="accent1"/>
              </a:buClr>
              <a:buSzPct val="80000"/>
            </a:pPr>
            <a:r>
              <a:rPr lang="en-US">
                <a:solidFill>
                  <a:schemeClr val="tx1">
                    <a:lumMod val="50000"/>
                    <a:lumOff val="50000"/>
                  </a:schemeClr>
                </a:solidFill>
              </a:rPr>
              <a:t>Ryan Feryo</a:t>
            </a:r>
          </a:p>
        </p:txBody>
      </p:sp>
      <p:sp>
        <p:nvSpPr>
          <p:cNvPr id="2063" name="Isosceles Triangle 2062">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052" name="Picture 4" descr="Flag of the Olympic Games | Colors, Rings, Meaning &amp; History | Britannica">
            <a:extLst>
              <a:ext uri="{FF2B5EF4-FFF2-40B4-BE49-F238E27FC236}">
                <a16:creationId xmlns:a16="http://schemas.microsoft.com/office/drawing/2014/main" id="{2716B373-AC8F-AB6F-DA31-771625CC8E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88604" y="2176185"/>
            <a:ext cx="3765692" cy="2513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036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8C0D0A1-6F74-BA3E-F98E-620353202065}"/>
              </a:ext>
            </a:extLst>
          </p:cNvPr>
          <p:cNvPicPr>
            <a:picLocks noGrp="1" noChangeAspect="1"/>
          </p:cNvPicPr>
          <p:nvPr>
            <p:ph idx="1"/>
          </p:nvPr>
        </p:nvPicPr>
        <p:blipFill>
          <a:blip r:embed="rId3"/>
          <a:stretch>
            <a:fillRect/>
          </a:stretch>
        </p:blipFill>
        <p:spPr>
          <a:xfrm>
            <a:off x="767485" y="30648"/>
            <a:ext cx="10657030" cy="6796704"/>
          </a:xfrm>
        </p:spPr>
      </p:pic>
    </p:spTree>
    <p:extLst>
      <p:ext uri="{BB962C8B-B14F-4D97-AF65-F5344CB8AC3E}">
        <p14:creationId xmlns:p14="http://schemas.microsoft.com/office/powerpoint/2010/main" val="2159199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74E7EA4-868F-A9C3-D8B1-5D84ABAB3FBA}"/>
              </a:ext>
            </a:extLst>
          </p:cNvPr>
          <p:cNvPicPr>
            <a:picLocks noChangeAspect="1"/>
          </p:cNvPicPr>
          <p:nvPr/>
        </p:nvPicPr>
        <p:blipFill>
          <a:blip r:embed="rId3"/>
          <a:stretch>
            <a:fillRect/>
          </a:stretch>
        </p:blipFill>
        <p:spPr>
          <a:xfrm>
            <a:off x="0" y="218232"/>
            <a:ext cx="12192000" cy="6421536"/>
          </a:xfrm>
          <a:prstGeom prst="rect">
            <a:avLst/>
          </a:prstGeom>
        </p:spPr>
      </p:pic>
    </p:spTree>
    <p:extLst>
      <p:ext uri="{BB962C8B-B14F-4D97-AF65-F5344CB8AC3E}">
        <p14:creationId xmlns:p14="http://schemas.microsoft.com/office/powerpoint/2010/main" val="4206880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47DEE16-8B9C-D768-AA64-F6982FAB95D3}"/>
              </a:ext>
            </a:extLst>
          </p:cNvPr>
          <p:cNvPicPr>
            <a:picLocks noChangeAspect="1"/>
          </p:cNvPicPr>
          <p:nvPr/>
        </p:nvPicPr>
        <p:blipFill>
          <a:blip r:embed="rId3"/>
          <a:stretch>
            <a:fillRect/>
          </a:stretch>
        </p:blipFill>
        <p:spPr>
          <a:xfrm>
            <a:off x="133306" y="19025"/>
            <a:ext cx="11925387" cy="6819950"/>
          </a:xfrm>
          <a:prstGeom prst="rect">
            <a:avLst/>
          </a:prstGeom>
        </p:spPr>
      </p:pic>
    </p:spTree>
    <p:extLst>
      <p:ext uri="{BB962C8B-B14F-4D97-AF65-F5344CB8AC3E}">
        <p14:creationId xmlns:p14="http://schemas.microsoft.com/office/powerpoint/2010/main" val="2547799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1FC1F3-A55B-5368-939F-E6B08130BA57}"/>
              </a:ext>
            </a:extLst>
          </p:cNvPr>
          <p:cNvPicPr>
            <a:picLocks noChangeAspect="1"/>
          </p:cNvPicPr>
          <p:nvPr/>
        </p:nvPicPr>
        <p:blipFill>
          <a:blip r:embed="rId3"/>
          <a:stretch>
            <a:fillRect/>
          </a:stretch>
        </p:blipFill>
        <p:spPr>
          <a:xfrm>
            <a:off x="114256" y="66650"/>
            <a:ext cx="11963487" cy="6724699"/>
          </a:xfrm>
          <a:prstGeom prst="rect">
            <a:avLst/>
          </a:prstGeom>
        </p:spPr>
      </p:pic>
    </p:spTree>
    <p:extLst>
      <p:ext uri="{BB962C8B-B14F-4D97-AF65-F5344CB8AC3E}">
        <p14:creationId xmlns:p14="http://schemas.microsoft.com/office/powerpoint/2010/main" val="2993706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BF06AB-CB93-BD08-F1DE-19FF06AFEC94}"/>
              </a:ext>
            </a:extLst>
          </p:cNvPr>
          <p:cNvPicPr>
            <a:picLocks noChangeAspect="1"/>
          </p:cNvPicPr>
          <p:nvPr/>
        </p:nvPicPr>
        <p:blipFill>
          <a:blip r:embed="rId3"/>
          <a:stretch>
            <a:fillRect/>
          </a:stretch>
        </p:blipFill>
        <p:spPr>
          <a:xfrm>
            <a:off x="0" y="365835"/>
            <a:ext cx="12192000" cy="6126329"/>
          </a:xfrm>
          <a:prstGeom prst="rect">
            <a:avLst/>
          </a:prstGeom>
        </p:spPr>
      </p:pic>
    </p:spTree>
    <p:extLst>
      <p:ext uri="{BB962C8B-B14F-4D97-AF65-F5344CB8AC3E}">
        <p14:creationId xmlns:p14="http://schemas.microsoft.com/office/powerpoint/2010/main" val="3282953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2A3C-9040-80AC-E348-3F2AA957484E}"/>
              </a:ext>
            </a:extLst>
          </p:cNvPr>
          <p:cNvSpPr>
            <a:spLocks noGrp="1"/>
          </p:cNvSpPr>
          <p:nvPr>
            <p:ph type="title"/>
          </p:nvPr>
        </p:nvSpPr>
        <p:spPr>
          <a:xfrm>
            <a:off x="841248" y="256032"/>
            <a:ext cx="10506456" cy="1014984"/>
          </a:xfrm>
        </p:spPr>
        <p:txBody>
          <a:bodyPr anchor="b">
            <a:normAutofit/>
          </a:bodyPr>
          <a:lstStyle/>
          <a:p>
            <a:r>
              <a:rPr lang="en-US"/>
              <a:t>Recommendations</a:t>
            </a:r>
            <a:endParaRPr lang="en-US" dirty="0"/>
          </a:p>
        </p:txBody>
      </p:sp>
      <p:graphicFrame>
        <p:nvGraphicFramePr>
          <p:cNvPr id="10" name="Content Placeholder 2">
            <a:extLst>
              <a:ext uri="{FF2B5EF4-FFF2-40B4-BE49-F238E27FC236}">
                <a16:creationId xmlns:a16="http://schemas.microsoft.com/office/drawing/2014/main" id="{26C3512D-0BD1-5BB2-2EE0-DFE77369BC99}"/>
              </a:ext>
            </a:extLst>
          </p:cNvPr>
          <p:cNvGraphicFramePr>
            <a:graphicFrameLocks noGrp="1"/>
          </p:cNvGraphicFramePr>
          <p:nvPr>
            <p:ph idx="1"/>
            <p:extLst>
              <p:ext uri="{D42A27DB-BD31-4B8C-83A1-F6EECF244321}">
                <p14:modId xmlns:p14="http://schemas.microsoft.com/office/powerpoint/2010/main" val="3162186916"/>
              </p:ext>
            </p:extLst>
          </p:nvPr>
        </p:nvGraphicFramePr>
        <p:xfrm>
          <a:off x="832104" y="1785589"/>
          <a:ext cx="10515600" cy="43575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3799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4828D-F663-EFB6-0228-A1C00D1EBEB7}"/>
              </a:ext>
            </a:extLst>
          </p:cNvPr>
          <p:cNvSpPr>
            <a:spLocks noGrp="1"/>
          </p:cNvSpPr>
          <p:nvPr>
            <p:ph type="title"/>
          </p:nvPr>
        </p:nvSpPr>
        <p:spPr/>
        <p:txBody>
          <a:bodyPr>
            <a:normAutofit/>
          </a:bodyPr>
          <a:lstStyle/>
          <a:p>
            <a:r>
              <a:rPr lang="en-US" sz="4400" dirty="0"/>
              <a:t>Datasets Used</a:t>
            </a:r>
          </a:p>
        </p:txBody>
      </p:sp>
      <p:graphicFrame>
        <p:nvGraphicFramePr>
          <p:cNvPr id="19" name="Content Placeholder 2">
            <a:extLst>
              <a:ext uri="{FF2B5EF4-FFF2-40B4-BE49-F238E27FC236}">
                <a16:creationId xmlns:a16="http://schemas.microsoft.com/office/drawing/2014/main" id="{0FB4720F-C1DA-A19D-71B3-FBE00E8302ED}"/>
              </a:ext>
            </a:extLst>
          </p:cNvPr>
          <p:cNvGraphicFramePr>
            <a:graphicFrameLocks noGrp="1"/>
          </p:cNvGraphicFramePr>
          <p:nvPr>
            <p:ph idx="1"/>
            <p:extLst>
              <p:ext uri="{D42A27DB-BD31-4B8C-83A1-F6EECF244321}">
                <p14:modId xmlns:p14="http://schemas.microsoft.com/office/powerpoint/2010/main" val="2321977536"/>
              </p:ext>
            </p:extLst>
          </p:nvPr>
        </p:nvGraphicFramePr>
        <p:xfrm>
          <a:off x="422679" y="1930400"/>
          <a:ext cx="9480975"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730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4" name="Rectangle 1033">
            <a:extLst>
              <a:ext uri="{FF2B5EF4-FFF2-40B4-BE49-F238E27FC236}">
                <a16:creationId xmlns:a16="http://schemas.microsoft.com/office/drawing/2014/main" id="{F9CBB306-8362-4E9F-8E8F-724CB89A5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291BE1-B360-4422-2AE8-170B8AA7A7B4}"/>
              </a:ext>
            </a:extLst>
          </p:cNvPr>
          <p:cNvSpPr>
            <a:spLocks noGrp="1"/>
          </p:cNvSpPr>
          <p:nvPr>
            <p:ph type="title"/>
          </p:nvPr>
        </p:nvSpPr>
        <p:spPr>
          <a:xfrm>
            <a:off x="677332" y="609600"/>
            <a:ext cx="5217538" cy="1320800"/>
          </a:xfrm>
        </p:spPr>
        <p:txBody>
          <a:bodyPr>
            <a:normAutofit/>
          </a:bodyPr>
          <a:lstStyle/>
          <a:p>
            <a:r>
              <a:rPr lang="en-US" sz="4400" dirty="0"/>
              <a:t>Tools Used</a:t>
            </a:r>
          </a:p>
        </p:txBody>
      </p:sp>
      <p:sp>
        <p:nvSpPr>
          <p:cNvPr id="1035" name="Isosceles Triangle 8">
            <a:extLst>
              <a:ext uri="{FF2B5EF4-FFF2-40B4-BE49-F238E27FC236}">
                <a16:creationId xmlns:a16="http://schemas.microsoft.com/office/drawing/2014/main" id="{F19F8C88-9B7E-4596-8D09-DF90F41CA9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1055" name="Content Placeholder 2">
            <a:extLst>
              <a:ext uri="{FF2B5EF4-FFF2-40B4-BE49-F238E27FC236}">
                <a16:creationId xmlns:a16="http://schemas.microsoft.com/office/drawing/2014/main" id="{2DBF7018-6BC7-57EB-382E-E88818A229F9}"/>
              </a:ext>
            </a:extLst>
          </p:cNvPr>
          <p:cNvGraphicFramePr>
            <a:graphicFrameLocks noGrp="1"/>
          </p:cNvGraphicFramePr>
          <p:nvPr>
            <p:ph idx="1"/>
            <p:extLst>
              <p:ext uri="{D42A27DB-BD31-4B8C-83A1-F6EECF244321}">
                <p14:modId xmlns:p14="http://schemas.microsoft.com/office/powerpoint/2010/main" val="3065278563"/>
              </p:ext>
            </p:extLst>
          </p:nvPr>
        </p:nvGraphicFramePr>
        <p:xfrm>
          <a:off x="682585" y="1688774"/>
          <a:ext cx="5211607" cy="38807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A green square with a white x on it&#10;&#10;AI-generated content may be incorrect.">
            <a:extLst>
              <a:ext uri="{FF2B5EF4-FFF2-40B4-BE49-F238E27FC236}">
                <a16:creationId xmlns:a16="http://schemas.microsoft.com/office/drawing/2014/main" id="{F2043C56-EB89-60CC-86CE-ABE6E2CD60E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t="30736" r="1" b="30288"/>
          <a:stretch/>
        </p:blipFill>
        <p:spPr bwMode="auto">
          <a:xfrm>
            <a:off x="5883879" y="10"/>
            <a:ext cx="6304947" cy="2285990"/>
          </a:xfrm>
          <a:custGeom>
            <a:avLst/>
            <a:gdLst/>
            <a:ahLst/>
            <a:cxnLst/>
            <a:rect l="l" t="t" r="r" b="b"/>
            <a:pathLst>
              <a:path w="6304947" h="2286000">
                <a:moveTo>
                  <a:pt x="0" y="0"/>
                </a:moveTo>
                <a:lnTo>
                  <a:pt x="6304947" y="0"/>
                </a:lnTo>
                <a:lnTo>
                  <a:pt x="6304947" y="2286000"/>
                </a:lnTo>
                <a:lnTo>
                  <a:pt x="720670" y="2286000"/>
                </a:lnTo>
                <a:close/>
              </a:path>
            </a:pathLst>
          </a:custGeom>
          <a:noFill/>
          <a:extLst>
            <a:ext uri="{909E8E84-426E-40DD-AFC4-6F175D3DCCD1}">
              <a14:hiddenFill xmlns:a14="http://schemas.microsoft.com/office/drawing/2010/main">
                <a:solidFill>
                  <a:srgbClr val="FFFFFF"/>
                </a:solidFill>
              </a14:hiddenFill>
            </a:ext>
          </a:extLst>
        </p:spPr>
      </p:pic>
      <p:sp>
        <p:nvSpPr>
          <p:cNvPr id="1036" name="Isosceles Triangle 1035">
            <a:extLst>
              <a:ext uri="{FF2B5EF4-FFF2-40B4-BE49-F238E27FC236}">
                <a16:creationId xmlns:a16="http://schemas.microsoft.com/office/drawing/2014/main" id="{CDFCE3EB-D8EE-4ECA-9D06-6979FD3555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032" name="Picture 8" descr="Tableau Logo and symbol, meaning, history, PNG, brand">
            <a:extLst>
              <a:ext uri="{FF2B5EF4-FFF2-40B4-BE49-F238E27FC236}">
                <a16:creationId xmlns:a16="http://schemas.microsoft.com/office/drawing/2014/main" id="{DECB3139-63D1-C32D-6C11-5EEBACB3CF7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t="14567" r="2" b="12659"/>
          <a:stretch/>
        </p:blipFill>
        <p:spPr bwMode="auto">
          <a:xfrm>
            <a:off x="6677958" y="4693177"/>
            <a:ext cx="5584275" cy="2286000"/>
          </a:xfrm>
          <a:custGeom>
            <a:avLst/>
            <a:gdLst/>
            <a:ahLst/>
            <a:cxnLst/>
            <a:rect l="l" t="t" r="r" b="b"/>
            <a:pathLst>
              <a:path w="5584275" h="2286000">
                <a:moveTo>
                  <a:pt x="0" y="0"/>
                </a:moveTo>
                <a:lnTo>
                  <a:pt x="5584275" y="0"/>
                </a:lnTo>
                <a:lnTo>
                  <a:pt x="5584275" y="2286000"/>
                </a:lnTo>
                <a:lnTo>
                  <a:pt x="626046" y="2286000"/>
                </a:lnTo>
                <a:lnTo>
                  <a:pt x="692258" y="2195876"/>
                </a:lnTo>
                <a:close/>
              </a:path>
            </a:pathLst>
          </a:custGeom>
          <a:noFill/>
          <a:extLst>
            <a:ext uri="{909E8E84-426E-40DD-AFC4-6F175D3DCCD1}">
              <a14:hiddenFill xmlns:a14="http://schemas.microsoft.com/office/drawing/2010/main">
                <a:solidFill>
                  <a:srgbClr val="FFFFFF"/>
                </a:solidFill>
              </a14:hiddenFill>
            </a:ext>
          </a:extLst>
        </p:spPr>
      </p:pic>
      <p:pic>
        <p:nvPicPr>
          <p:cNvPr id="1030" name="Picture 6" descr="A blue and yellow snake logo&#10;&#10;AI-generated content may be incorrect.">
            <a:extLst>
              <a:ext uri="{FF2B5EF4-FFF2-40B4-BE49-F238E27FC236}">
                <a16:creationId xmlns:a16="http://schemas.microsoft.com/office/drawing/2014/main" id="{2428E694-26FC-21D1-8E37-D78BDDA1B3B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t="38829" r="-1" b="29759"/>
          <a:stretch/>
        </p:blipFill>
        <p:spPr bwMode="auto">
          <a:xfrm>
            <a:off x="5867986" y="2281766"/>
            <a:ext cx="6640888" cy="2286000"/>
          </a:xfrm>
          <a:custGeom>
            <a:avLst/>
            <a:gdLst/>
            <a:ahLst/>
            <a:cxnLst/>
            <a:rect l="l" t="t" r="r" b="b"/>
            <a:pathLst>
              <a:path w="6640888" h="2286000">
                <a:moveTo>
                  <a:pt x="1679482" y="0"/>
                </a:moveTo>
                <a:lnTo>
                  <a:pt x="6640888" y="0"/>
                </a:lnTo>
                <a:lnTo>
                  <a:pt x="6640888" y="2286000"/>
                </a:lnTo>
                <a:lnTo>
                  <a:pt x="0" y="2286000"/>
                </a:lnTo>
                <a:close/>
              </a:path>
            </a:pathLst>
          </a:custGeom>
          <a:noFill/>
          <a:extLst>
            <a:ext uri="{909E8E84-426E-40DD-AFC4-6F175D3DCCD1}">
              <a14:hiddenFill xmlns:a14="http://schemas.microsoft.com/office/drawing/2010/main">
                <a:solidFill>
                  <a:srgbClr val="FFFFFF"/>
                </a:solidFill>
              </a14:hiddenFill>
            </a:ext>
          </a:extLst>
        </p:spPr>
      </p:pic>
      <p:sp>
        <p:nvSpPr>
          <p:cNvPr id="1043" name="Freeform: Shape 1042">
            <a:extLst>
              <a:ext uri="{FF2B5EF4-FFF2-40B4-BE49-F238E27FC236}">
                <a16:creationId xmlns:a16="http://schemas.microsoft.com/office/drawing/2014/main" id="{F80DA0B5-A290-4512-A78A-252BC4829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7537" y="0"/>
            <a:ext cx="1886594" cy="6858000"/>
          </a:xfrm>
          <a:custGeom>
            <a:avLst/>
            <a:gdLst>
              <a:gd name="connsiteX0" fmla="*/ 332766 w 1886594"/>
              <a:gd name="connsiteY0" fmla="*/ 0 h 6858000"/>
              <a:gd name="connsiteX1" fmla="*/ 473666 w 1886594"/>
              <a:gd name="connsiteY1" fmla="*/ 0 h 6858000"/>
              <a:gd name="connsiteX2" fmla="*/ 1886594 w 1886594"/>
              <a:gd name="connsiteY2" fmla="*/ 4481876 h 6858000"/>
              <a:gd name="connsiteX3" fmla="*/ 140900 w 1886594"/>
              <a:gd name="connsiteY3" fmla="*/ 6858000 h 6858000"/>
              <a:gd name="connsiteX4" fmla="*/ 0 w 1886594"/>
              <a:gd name="connsiteY4" fmla="*/ 6858000 h 6858000"/>
              <a:gd name="connsiteX5" fmla="*/ 1745694 w 1886594"/>
              <a:gd name="connsiteY5" fmla="*/ 44818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86594" h="6858000">
                <a:moveTo>
                  <a:pt x="332766" y="0"/>
                </a:moveTo>
                <a:lnTo>
                  <a:pt x="473666" y="0"/>
                </a:lnTo>
                <a:lnTo>
                  <a:pt x="1886594" y="4481876"/>
                </a:lnTo>
                <a:lnTo>
                  <a:pt x="140900" y="6858000"/>
                </a:lnTo>
                <a:lnTo>
                  <a:pt x="0" y="6858000"/>
                </a:lnTo>
                <a:lnTo>
                  <a:pt x="1745694" y="448187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5" name="Rectangle 29">
            <a:extLst>
              <a:ext uri="{FF2B5EF4-FFF2-40B4-BE49-F238E27FC236}">
                <a16:creationId xmlns:a16="http://schemas.microsoft.com/office/drawing/2014/main" id="{2C020F0B-C1D1-4E35-8674-2F6D2EB48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7" name="Isosceles Triangle 1046">
            <a:extLst>
              <a:ext uri="{FF2B5EF4-FFF2-40B4-BE49-F238E27FC236}">
                <a16:creationId xmlns:a16="http://schemas.microsoft.com/office/drawing/2014/main" id="{45A9F879-5728-4241-84BE-EBFBB9D63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049" name="Straight Connector 1048">
            <a:extLst>
              <a:ext uri="{FF2B5EF4-FFF2-40B4-BE49-F238E27FC236}">
                <a16:creationId xmlns:a16="http://schemas.microsoft.com/office/drawing/2014/main" id="{72424A02-0F86-4C43-9C35-0E22665155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51" name="Straight Connector 1050">
            <a:extLst>
              <a:ext uri="{FF2B5EF4-FFF2-40B4-BE49-F238E27FC236}">
                <a16:creationId xmlns:a16="http://schemas.microsoft.com/office/drawing/2014/main" id="{375B55B4-9E05-4924-946C-92CE670DF6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53" name="Rectangle 23">
            <a:extLst>
              <a:ext uri="{FF2B5EF4-FFF2-40B4-BE49-F238E27FC236}">
                <a16:creationId xmlns:a16="http://schemas.microsoft.com/office/drawing/2014/main" id="{0F30D126-B32B-40C9-84A3-C2FAD3B515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824524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C403-83FA-3964-A2DB-2CF3D90A0CC6}"/>
              </a:ext>
            </a:extLst>
          </p:cNvPr>
          <p:cNvSpPr>
            <a:spLocks noGrp="1"/>
          </p:cNvSpPr>
          <p:nvPr>
            <p:ph type="title"/>
          </p:nvPr>
        </p:nvSpPr>
        <p:spPr>
          <a:xfrm>
            <a:off x="838200" y="298282"/>
            <a:ext cx="10515600" cy="619613"/>
          </a:xfrm>
        </p:spPr>
        <p:txBody>
          <a:bodyPr>
            <a:noAutofit/>
          </a:bodyPr>
          <a:lstStyle/>
          <a:p>
            <a:r>
              <a:rPr lang="en-US" sz="4000" dirty="0"/>
              <a:t>How The Data was Treated</a:t>
            </a:r>
          </a:p>
        </p:txBody>
      </p:sp>
      <p:sp>
        <p:nvSpPr>
          <p:cNvPr id="3" name="Content Placeholder 2">
            <a:extLst>
              <a:ext uri="{FF2B5EF4-FFF2-40B4-BE49-F238E27FC236}">
                <a16:creationId xmlns:a16="http://schemas.microsoft.com/office/drawing/2014/main" id="{C84BD9AF-2BDD-C3ED-C09D-EB69F2717494}"/>
              </a:ext>
            </a:extLst>
          </p:cNvPr>
          <p:cNvSpPr>
            <a:spLocks noGrp="1"/>
          </p:cNvSpPr>
          <p:nvPr>
            <p:ph idx="1"/>
          </p:nvPr>
        </p:nvSpPr>
        <p:spPr>
          <a:xfrm>
            <a:off x="838200" y="1187605"/>
            <a:ext cx="10515600" cy="1556056"/>
          </a:xfrm>
        </p:spPr>
        <p:txBody>
          <a:bodyPr>
            <a:normAutofit/>
          </a:bodyPr>
          <a:lstStyle/>
          <a:p>
            <a:r>
              <a:rPr lang="en-US" sz="2400" dirty="0"/>
              <a:t>Removing Duplicate Rows</a:t>
            </a:r>
          </a:p>
          <a:p>
            <a:r>
              <a:rPr lang="en-US" sz="2400" dirty="0"/>
              <a:t>Handling Missing Values</a:t>
            </a:r>
          </a:p>
          <a:p>
            <a:r>
              <a:rPr lang="en-US" sz="2400" dirty="0"/>
              <a:t>Removing and Handling Outliers</a:t>
            </a:r>
          </a:p>
        </p:txBody>
      </p:sp>
      <p:sp>
        <p:nvSpPr>
          <p:cNvPr id="4" name="Title 1">
            <a:extLst>
              <a:ext uri="{FF2B5EF4-FFF2-40B4-BE49-F238E27FC236}">
                <a16:creationId xmlns:a16="http://schemas.microsoft.com/office/drawing/2014/main" id="{C403A157-A13D-9D13-2F2C-A2F1A3BB98D1}"/>
              </a:ext>
            </a:extLst>
          </p:cNvPr>
          <p:cNvSpPr txBox="1">
            <a:spLocks/>
          </p:cNvSpPr>
          <p:nvPr/>
        </p:nvSpPr>
        <p:spPr>
          <a:xfrm>
            <a:off x="838200" y="2854991"/>
            <a:ext cx="10515600" cy="8412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accent1"/>
                </a:solidFill>
              </a:rPr>
              <a:t>Objective</a:t>
            </a:r>
            <a:endParaRPr lang="en-US" dirty="0">
              <a:solidFill>
                <a:schemeClr val="accent1"/>
              </a:solidFill>
            </a:endParaRPr>
          </a:p>
        </p:txBody>
      </p:sp>
      <p:graphicFrame>
        <p:nvGraphicFramePr>
          <p:cNvPr id="7" name="Content Placeholder 2">
            <a:extLst>
              <a:ext uri="{FF2B5EF4-FFF2-40B4-BE49-F238E27FC236}">
                <a16:creationId xmlns:a16="http://schemas.microsoft.com/office/drawing/2014/main" id="{A85ED96C-BEBF-0CFA-0569-F5738AFB1F6E}"/>
              </a:ext>
            </a:extLst>
          </p:cNvPr>
          <p:cNvGraphicFramePr/>
          <p:nvPr>
            <p:extLst>
              <p:ext uri="{D42A27DB-BD31-4B8C-83A1-F6EECF244321}">
                <p14:modId xmlns:p14="http://schemas.microsoft.com/office/powerpoint/2010/main" val="2788584521"/>
              </p:ext>
            </p:extLst>
          </p:nvPr>
        </p:nvGraphicFramePr>
        <p:xfrm>
          <a:off x="226148" y="3191540"/>
          <a:ext cx="10515600" cy="36664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0835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60A03A-B60F-CBDD-88F1-735CA3EC2D9F}"/>
              </a:ext>
            </a:extLst>
          </p:cNvPr>
          <p:cNvPicPr>
            <a:picLocks noChangeAspect="1"/>
          </p:cNvPicPr>
          <p:nvPr/>
        </p:nvPicPr>
        <p:blipFill>
          <a:blip r:embed="rId3"/>
          <a:stretch>
            <a:fillRect/>
          </a:stretch>
        </p:blipFill>
        <p:spPr>
          <a:xfrm>
            <a:off x="123781" y="57125"/>
            <a:ext cx="11944437" cy="6743749"/>
          </a:xfrm>
          <a:prstGeom prst="rect">
            <a:avLst/>
          </a:prstGeom>
        </p:spPr>
      </p:pic>
    </p:spTree>
    <p:extLst>
      <p:ext uri="{BB962C8B-B14F-4D97-AF65-F5344CB8AC3E}">
        <p14:creationId xmlns:p14="http://schemas.microsoft.com/office/powerpoint/2010/main" val="704388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DBE7E-0D41-B662-F7AF-1F1DA682C897}"/>
              </a:ext>
            </a:extLst>
          </p:cNvPr>
          <p:cNvPicPr>
            <a:picLocks noChangeAspect="1"/>
          </p:cNvPicPr>
          <p:nvPr/>
        </p:nvPicPr>
        <p:blipFill>
          <a:blip r:embed="rId3"/>
          <a:stretch>
            <a:fillRect/>
          </a:stretch>
        </p:blipFill>
        <p:spPr>
          <a:xfrm>
            <a:off x="0" y="299807"/>
            <a:ext cx="12192000" cy="6258385"/>
          </a:xfrm>
          <a:prstGeom prst="rect">
            <a:avLst/>
          </a:prstGeom>
        </p:spPr>
      </p:pic>
    </p:spTree>
    <p:extLst>
      <p:ext uri="{BB962C8B-B14F-4D97-AF65-F5344CB8AC3E}">
        <p14:creationId xmlns:p14="http://schemas.microsoft.com/office/powerpoint/2010/main" val="3270497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B89530-CF38-C6FE-6299-45A845384C05}"/>
              </a:ext>
            </a:extLst>
          </p:cNvPr>
          <p:cNvPicPr>
            <a:picLocks noChangeAspect="1"/>
          </p:cNvPicPr>
          <p:nvPr/>
        </p:nvPicPr>
        <p:blipFill>
          <a:blip r:embed="rId3"/>
          <a:stretch>
            <a:fillRect/>
          </a:stretch>
        </p:blipFill>
        <p:spPr>
          <a:xfrm>
            <a:off x="152356" y="33312"/>
            <a:ext cx="11887287" cy="6791375"/>
          </a:xfrm>
          <a:prstGeom prst="rect">
            <a:avLst/>
          </a:prstGeom>
        </p:spPr>
      </p:pic>
    </p:spTree>
    <p:extLst>
      <p:ext uri="{BB962C8B-B14F-4D97-AF65-F5344CB8AC3E}">
        <p14:creationId xmlns:p14="http://schemas.microsoft.com/office/powerpoint/2010/main" val="3627204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73830DB-DB6F-856A-5761-8640CDC6DEE7}"/>
              </a:ext>
            </a:extLst>
          </p:cNvPr>
          <p:cNvPicPr>
            <a:picLocks noChangeAspect="1"/>
          </p:cNvPicPr>
          <p:nvPr/>
        </p:nvPicPr>
        <p:blipFill>
          <a:blip r:embed="rId3"/>
          <a:stretch>
            <a:fillRect/>
          </a:stretch>
        </p:blipFill>
        <p:spPr>
          <a:xfrm>
            <a:off x="0" y="494627"/>
            <a:ext cx="12192000" cy="5868745"/>
          </a:xfrm>
          <a:prstGeom prst="rect">
            <a:avLst/>
          </a:prstGeom>
        </p:spPr>
      </p:pic>
    </p:spTree>
    <p:extLst>
      <p:ext uri="{BB962C8B-B14F-4D97-AF65-F5344CB8AC3E}">
        <p14:creationId xmlns:p14="http://schemas.microsoft.com/office/powerpoint/2010/main" val="3522375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768AA3-D850-815D-2B61-24780C3CA427}"/>
              </a:ext>
            </a:extLst>
          </p:cNvPr>
          <p:cNvPicPr>
            <a:picLocks noChangeAspect="1"/>
          </p:cNvPicPr>
          <p:nvPr/>
        </p:nvPicPr>
        <p:blipFill>
          <a:blip r:embed="rId3"/>
          <a:stretch>
            <a:fillRect/>
          </a:stretch>
        </p:blipFill>
        <p:spPr>
          <a:xfrm>
            <a:off x="90443" y="23787"/>
            <a:ext cx="12011113" cy="6810425"/>
          </a:xfrm>
          <a:prstGeom prst="rect">
            <a:avLst/>
          </a:prstGeom>
        </p:spPr>
      </p:pic>
    </p:spTree>
    <p:extLst>
      <p:ext uri="{BB962C8B-B14F-4D97-AF65-F5344CB8AC3E}">
        <p14:creationId xmlns:p14="http://schemas.microsoft.com/office/powerpoint/2010/main" val="3346497062"/>
      </p:ext>
    </p:extLst>
  </p:cSld>
  <p:clrMapOvr>
    <a:masterClrMapping/>
  </p:clrMapOvr>
</p:sld>
</file>

<file path=ppt/theme/theme1.xml><?xml version="1.0" encoding="utf-8"?>
<a:theme xmlns:a="http://schemas.openxmlformats.org/drawingml/2006/main" name="Facet">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1429</TotalTime>
  <Words>2079</Words>
  <Application>Microsoft Office PowerPoint</Application>
  <PresentationFormat>Widescreen</PresentationFormat>
  <Paragraphs>67</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Arial</vt:lpstr>
      <vt:lpstr>Trebuchet MS</vt:lpstr>
      <vt:lpstr>Wingdings 3</vt:lpstr>
      <vt:lpstr>Facet</vt:lpstr>
      <vt:lpstr>Summer Olympic Games Data Analysis</vt:lpstr>
      <vt:lpstr>Datasets Used</vt:lpstr>
      <vt:lpstr>Tools Used</vt:lpstr>
      <vt:lpstr>How The Data was Treated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Ryan Feryo</dc:creator>
  <cp:lastModifiedBy>Ryan Feryo</cp:lastModifiedBy>
  <cp:revision>3</cp:revision>
  <dcterms:created xsi:type="dcterms:W3CDTF">2025-02-11T20:12:10Z</dcterms:created>
  <dcterms:modified xsi:type="dcterms:W3CDTF">2025-03-06T16:50:35Z</dcterms:modified>
</cp:coreProperties>
</file>