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1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64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0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877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7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1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7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6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7A7313-8A20-4DEB-8ADC-436560B6F3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25C4DC-3539-48A5-8732-A6446FB0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7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Elephant" panose="02020904090505020303" pitchFamily="18" charset="0"/>
              </a:rPr>
              <a:t>JavaScript</a:t>
            </a:r>
            <a:endParaRPr lang="en-US" cap="none" dirty="0">
              <a:latin typeface="Elephant" panose="0202090409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5074037" cy="1593105"/>
          </a:xfrm>
        </p:spPr>
        <p:txBody>
          <a:bodyPr numCol="2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50" dirty="0" smtClean="0">
                <a:latin typeface="Calibri" panose="020F0502020204030204" pitchFamily="34" charset="0"/>
              </a:rPr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50" dirty="0" smtClean="0">
                <a:latin typeface="Calibri" panose="020F0502020204030204" pitchFamily="34" charset="0"/>
              </a:rPr>
              <a:t>Conditional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50" dirty="0" smtClean="0">
                <a:latin typeface="Calibri" panose="020F0502020204030204" pitchFamily="34" charset="0"/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50" dirty="0" smtClean="0">
                <a:latin typeface="Calibri" panose="020F0502020204030204" pitchFamily="34" charset="0"/>
              </a:rPr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50" dirty="0" smtClean="0">
                <a:latin typeface="Calibri" panose="020F0502020204030204" pitchFamily="34" charset="0"/>
              </a:rPr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50" dirty="0" smtClean="0">
                <a:latin typeface="Calibri" panose="020F0502020204030204" pitchFamily="34" charset="0"/>
              </a:rPr>
              <a:t>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50" dirty="0" smtClean="0">
                <a:latin typeface="Calibri" panose="020F0502020204030204" pitchFamily="34" charset="0"/>
              </a:rPr>
              <a:t>Associative </a:t>
            </a:r>
            <a:r>
              <a:rPr lang="en-US" spc="-150" dirty="0">
                <a:latin typeface="Calibri" panose="020F0502020204030204" pitchFamily="34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39711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5295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lephant" panose="02020904090505020303" pitchFamily="18" charset="0"/>
              </a:rPr>
              <a:t>For </a:t>
            </a:r>
            <a:r>
              <a:rPr lang="en-US" cap="none" dirty="0" smtClean="0">
                <a:latin typeface="Elephant" panose="02020904090505020303" pitchFamily="18" charset="0"/>
              </a:rPr>
              <a:t>and FOR/IN LOOP</a:t>
            </a:r>
            <a:endParaRPr lang="en-US" cap="none" dirty="0">
              <a:latin typeface="Elephant" panose="02020904090505020303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0" y="851313"/>
            <a:ext cx="3714795" cy="6953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9" y="1963481"/>
            <a:ext cx="3714795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60" y="1963481"/>
            <a:ext cx="4543425" cy="169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4210" y="483190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Loop Syntax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210" y="1594149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Loop Example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6460" y="1594149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Loop 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6460" y="483190"/>
            <a:ext cx="371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For/In Loop</a:t>
            </a:r>
          </a:p>
          <a:p>
            <a:pPr lvl="1"/>
            <a:r>
              <a:rPr lang="en-US" dirty="0" smtClean="0"/>
              <a:t>- Used to loop through an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529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lephant" panose="02020904090505020303" pitchFamily="18" charset="0"/>
              </a:rPr>
              <a:t>While </a:t>
            </a:r>
            <a:r>
              <a:rPr lang="en-US" cap="none" dirty="0">
                <a:latin typeface="Elephant" panose="02020904090505020303" pitchFamily="18" charset="0"/>
              </a:rPr>
              <a:t>and</a:t>
            </a:r>
            <a:r>
              <a:rPr lang="en-US" dirty="0">
                <a:latin typeface="Elephant" panose="02020904090505020303" pitchFamily="18" charset="0"/>
              </a:rPr>
              <a:t> Do/While Loop</a:t>
            </a:r>
            <a:endParaRPr lang="en-US" cap="none" dirty="0">
              <a:latin typeface="Elephant" panose="020209040905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210" y="483190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Syntax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210" y="1963481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Example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6460" y="1963481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Do/While Example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6460" y="483190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Do/While Syntax</a:t>
            </a:r>
            <a:endParaRPr lang="en-US" dirty="0"/>
          </a:p>
        </p:txBody>
      </p:sp>
      <p:pic>
        <p:nvPicPr>
          <p:cNvPr id="1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0" y="852522"/>
            <a:ext cx="2971800" cy="704850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0" y="2462697"/>
            <a:ext cx="3486150" cy="981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85" y="852522"/>
            <a:ext cx="2686050" cy="9810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85" y="2462697"/>
            <a:ext cx="31051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8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5295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lephant" panose="02020904090505020303" pitchFamily="18" charset="0"/>
              </a:rPr>
              <a:t>Conditional Statements </a:t>
            </a:r>
            <a:endParaRPr lang="en-US" cap="none" dirty="0">
              <a:latin typeface="Elephant" panose="020209040905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283" y="483190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Syntax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283" y="2902601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Example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4780" y="2902601"/>
            <a:ext cx="353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 Example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44780" y="483190"/>
            <a:ext cx="353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 Syntax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62927" y="2903877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Else Example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62927" y="484466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Else Syntax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84" y="852522"/>
            <a:ext cx="3714794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84" y="3271933"/>
            <a:ext cx="3714794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80" y="852522"/>
            <a:ext cx="3536442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81" y="3277293"/>
            <a:ext cx="3536442" cy="8461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4" y="853797"/>
            <a:ext cx="3585601" cy="1382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4" y="3273208"/>
            <a:ext cx="3585601" cy="12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8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5295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lephant" panose="02020904090505020303" pitchFamily="18" charset="0"/>
              </a:rPr>
              <a:t>Functions </a:t>
            </a:r>
            <a:r>
              <a:rPr lang="en-US" cap="none" dirty="0" smtClean="0">
                <a:latin typeface="Elephant" panose="02020904090505020303" pitchFamily="18" charset="0"/>
              </a:rPr>
              <a:t>and</a:t>
            </a:r>
            <a:r>
              <a:rPr lang="en-US" dirty="0" smtClean="0">
                <a:latin typeface="Elephant" panose="02020904090505020303" pitchFamily="18" charset="0"/>
              </a:rPr>
              <a:t> parameters</a:t>
            </a:r>
            <a:endParaRPr lang="en-US" cap="none" dirty="0">
              <a:latin typeface="Elephant" panose="020209040905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212" y="480677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to execute code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26909" y="480677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to return value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09" y="1284185"/>
            <a:ext cx="3657775" cy="9229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284185"/>
            <a:ext cx="4147614" cy="9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8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5295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lephant" panose="02020904090505020303" pitchFamily="18" charset="0"/>
              </a:rPr>
              <a:t>Variables</a:t>
            </a:r>
            <a:endParaRPr lang="en-US" cap="none" dirty="0">
              <a:latin typeface="Elephant" panose="020209040905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212" y="524537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Undefined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23" y="1010550"/>
            <a:ext cx="2343150" cy="77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474081"/>
            <a:ext cx="3714794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14174"/>
            <a:ext cx="284797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010550"/>
            <a:ext cx="2228850" cy="314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4623" y="524537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Arithmetic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4212" y="1944842"/>
            <a:ext cx="37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Multiple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6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5295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lephant" panose="02020904090505020303" pitchFamily="18" charset="0"/>
              </a:rPr>
              <a:t>Arrays</a:t>
            </a:r>
            <a:endParaRPr lang="en-US" cap="none" dirty="0">
              <a:latin typeface="Elephant" panose="020209040905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212" y="400969"/>
            <a:ext cx="38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757483"/>
            <a:ext cx="3819525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70301"/>
            <a:ext cx="3819524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2763715"/>
            <a:ext cx="3819525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4212" y="1388151"/>
            <a:ext cx="38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example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212" y="2394383"/>
            <a:ext cx="38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best practice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9758" y="400969"/>
            <a:ext cx="38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8" y="1414703"/>
            <a:ext cx="5781675" cy="495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8" y="2747573"/>
            <a:ext cx="5781675" cy="590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8" y="4209456"/>
            <a:ext cx="5781675" cy="523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8" y="2129714"/>
            <a:ext cx="5772150" cy="438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8" y="3553093"/>
            <a:ext cx="5781675" cy="476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8" y="819791"/>
            <a:ext cx="57816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2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5295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Elephant" panose="02020904090505020303" pitchFamily="18" charset="0"/>
              </a:rPr>
              <a:t>Associative Arrays</a:t>
            </a:r>
            <a:endParaRPr lang="en-US" cap="none" dirty="0">
              <a:latin typeface="Elephant" panose="0202090409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716692"/>
            <a:ext cx="6723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Associative Arrays use names for indexing.</a:t>
            </a:r>
          </a:p>
          <a:p>
            <a:r>
              <a:rPr lang="en-US" dirty="0" smtClean="0"/>
              <a:t>JavaScript DOES NOT use Associative Arrays.</a:t>
            </a:r>
          </a:p>
          <a:p>
            <a:r>
              <a:rPr lang="en-US" dirty="0" smtClean="0"/>
              <a:t>JavaScript will convert an Associative Array in to an object.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606477"/>
            <a:ext cx="485775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87" y="2606477"/>
            <a:ext cx="49149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4212" y="2237145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Arrays: Number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85187" y="2237145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Object: Name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699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</TotalTime>
  <Words>124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Elephant</vt:lpstr>
      <vt:lpstr>Wingdings 3</vt:lpstr>
      <vt:lpstr>Slice</vt:lpstr>
      <vt:lpstr>JavaScript</vt:lpstr>
      <vt:lpstr>For and FOR/IN LOOP</vt:lpstr>
      <vt:lpstr>While and Do/While Loop</vt:lpstr>
      <vt:lpstr>Conditional Statements </vt:lpstr>
      <vt:lpstr>Functions and parameters</vt:lpstr>
      <vt:lpstr>Variables</vt:lpstr>
      <vt:lpstr>Arrays</vt:lpstr>
      <vt:lpstr>Associative Arrays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Ryan Hafen</dc:creator>
  <cp:lastModifiedBy>Ryan Hafen</cp:lastModifiedBy>
  <cp:revision>9</cp:revision>
  <dcterms:created xsi:type="dcterms:W3CDTF">2017-09-27T17:39:26Z</dcterms:created>
  <dcterms:modified xsi:type="dcterms:W3CDTF">2017-09-27T19:01:47Z</dcterms:modified>
</cp:coreProperties>
</file>