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requesting a JSON file</a:t>
            </a:r>
          </a:p>
        </p:txBody>
      </p:sp>
    </p:spTree>
    <p:extLst>
      <p:ext uri="{BB962C8B-B14F-4D97-AF65-F5344CB8AC3E}">
        <p14:creationId xmlns:p14="http://schemas.microsoft.com/office/powerpoint/2010/main" val="285252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=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synchronous </a:t>
            </a:r>
            <a:r>
              <a:rPr lang="en-US" dirty="0" smtClean="0">
                <a:solidFill>
                  <a:srgbClr val="FFFF00"/>
                </a:solidFill>
              </a:rPr>
              <a:t>J</a:t>
            </a:r>
            <a:r>
              <a:rPr lang="en-US" dirty="0" smtClean="0"/>
              <a:t>ava Script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nd </a:t>
            </a:r>
            <a:r>
              <a:rPr lang="en-US" dirty="0" smtClean="0">
                <a:solidFill>
                  <a:srgbClr val="FFFF00"/>
                </a:solidFill>
              </a:rPr>
              <a:t>X</a:t>
            </a:r>
            <a:r>
              <a:rPr lang="en-US" dirty="0" smtClean="0"/>
              <a:t>ML</a:t>
            </a:r>
          </a:p>
          <a:p>
            <a:r>
              <a:rPr lang="en-US" dirty="0" smtClean="0"/>
              <a:t>AJAX uses a combination of a browsers built in </a:t>
            </a:r>
            <a:r>
              <a:rPr lang="en-US" dirty="0" err="1" smtClean="0"/>
              <a:t>XMLHttpRequest</a:t>
            </a:r>
            <a:r>
              <a:rPr lang="en-US" dirty="0" smtClean="0"/>
              <a:t> object and JavaScript and HTML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5934"/>
            <a:ext cx="5419725" cy="3086100"/>
          </a:xfrm>
        </p:spPr>
      </p:pic>
      <p:sp>
        <p:nvSpPr>
          <p:cNvPr id="5" name="TextBox 4"/>
          <p:cNvSpPr txBox="1"/>
          <p:nvPr/>
        </p:nvSpPr>
        <p:spPr>
          <a:xfrm>
            <a:off x="6264875" y="1445934"/>
            <a:ext cx="5128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 event occurs in a web page (the page is loaded, a button is clicked)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server processes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server sends a response back to the web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response is read by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Proper </a:t>
            </a:r>
            <a:r>
              <a:rPr lang="en-US" dirty="0"/>
              <a:t>action (like page update) is performed by JavaScript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1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399004"/>
            <a:ext cx="3592257" cy="2257167"/>
          </a:xfrm>
        </p:spPr>
        <p:txBody>
          <a:bodyPr numCol="1"/>
          <a:lstStyle/>
          <a:p>
            <a:r>
              <a:rPr lang="en-US" dirty="0" smtClean="0"/>
              <a:t>GET – simpler and faster</a:t>
            </a:r>
          </a:p>
          <a:p>
            <a:r>
              <a:rPr lang="en-US" dirty="0" smtClean="0"/>
              <a:t>POST – No size limitations; Send user inputs; more robust and secure.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371599"/>
            <a:ext cx="10342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Method</a:t>
            </a:r>
            <a:r>
              <a:rPr lang="en-US" b="1" dirty="0"/>
              <a:t>	</a:t>
            </a:r>
            <a:r>
              <a:rPr lang="en-US" b="1" dirty="0" smtClean="0"/>
              <a:t>						</a:t>
            </a:r>
            <a:r>
              <a:rPr lang="en-US" b="1" u="sng" dirty="0" smtClean="0"/>
              <a:t>Description</a:t>
            </a:r>
            <a:endParaRPr lang="en-US" b="1" u="sng" dirty="0"/>
          </a:p>
          <a:p>
            <a:r>
              <a:rPr lang="en-US" dirty="0"/>
              <a:t>open(method,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async</a:t>
            </a:r>
            <a:r>
              <a:rPr lang="en-US" dirty="0"/>
              <a:t>)	</a:t>
            </a:r>
            <a:r>
              <a:rPr lang="en-US" dirty="0" smtClean="0"/>
              <a:t>	Specifies </a:t>
            </a:r>
            <a:r>
              <a:rPr lang="en-US" dirty="0"/>
              <a:t>the type of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								method</a:t>
            </a:r>
            <a:r>
              <a:rPr lang="en-US" dirty="0"/>
              <a:t>: the type of request: GET or POST</a:t>
            </a:r>
          </a:p>
          <a:p>
            <a:r>
              <a:rPr lang="en-US" dirty="0" smtClean="0"/>
              <a:t>								url</a:t>
            </a:r>
            <a:r>
              <a:rPr lang="en-US" dirty="0"/>
              <a:t>: the server (file) location</a:t>
            </a:r>
          </a:p>
          <a:p>
            <a:r>
              <a:rPr lang="en-US" dirty="0" smtClean="0"/>
              <a:t>								</a:t>
            </a:r>
            <a:r>
              <a:rPr lang="en-US" dirty="0" err="1" smtClean="0"/>
              <a:t>async</a:t>
            </a:r>
            <a:r>
              <a:rPr lang="en-US" dirty="0"/>
              <a:t>: true (asynchronous) or false (synchronous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send()	</a:t>
            </a:r>
            <a:r>
              <a:rPr lang="en-US" dirty="0" smtClean="0"/>
              <a:t>						Sends </a:t>
            </a:r>
            <a:r>
              <a:rPr lang="en-US" dirty="0"/>
              <a:t>the request to the server (used for GET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send(string)	</a:t>
            </a:r>
            <a:r>
              <a:rPr lang="en-US" dirty="0" smtClean="0"/>
              <a:t>					Sends </a:t>
            </a:r>
            <a:r>
              <a:rPr lang="en-US" dirty="0"/>
              <a:t>the request to the server (used for POST)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7257" y="4399003"/>
            <a:ext cx="6631460" cy="225716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x</a:t>
            </a:r>
            <a:r>
              <a:rPr lang="en-US" dirty="0" err="1" smtClean="0"/>
              <a:t>http.setRequestHeader</a:t>
            </a:r>
            <a:r>
              <a:rPr lang="en-US" dirty="0" smtClean="0"/>
              <a:t> (header, value) – adds HTTP headers to the request.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nreadystatechange</a:t>
            </a:r>
            <a:r>
              <a:rPr lang="en-US" dirty="0" smtClean="0"/>
              <a:t> – executes a function when the request receives an answer.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569307"/>
            <a:ext cx="10342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Property</a:t>
            </a:r>
            <a:r>
              <a:rPr lang="en-US" b="1" dirty="0"/>
              <a:t>	</a:t>
            </a:r>
            <a:r>
              <a:rPr lang="en-US" b="1" dirty="0" smtClean="0"/>
              <a:t>						</a:t>
            </a:r>
            <a:r>
              <a:rPr lang="en-US" b="1" u="sng" dirty="0" smtClean="0"/>
              <a:t>Description              </a:t>
            </a:r>
            <a:endParaRPr lang="en-US" b="1" u="sng" dirty="0"/>
          </a:p>
          <a:p>
            <a:r>
              <a:rPr lang="en-US" dirty="0" err="1"/>
              <a:t>onreadystatechange</a:t>
            </a:r>
            <a:r>
              <a:rPr lang="en-US" dirty="0"/>
              <a:t>	</a:t>
            </a:r>
            <a:r>
              <a:rPr lang="en-US" dirty="0" smtClean="0"/>
              <a:t>			Defines </a:t>
            </a:r>
            <a:r>
              <a:rPr lang="en-US" dirty="0"/>
              <a:t>a function to be called when the </a:t>
            </a:r>
            <a:r>
              <a:rPr lang="en-US" dirty="0" err="1"/>
              <a:t>readyState</a:t>
            </a:r>
            <a:r>
              <a:rPr lang="en-US" dirty="0"/>
              <a:t> </a:t>
            </a:r>
            <a:r>
              <a:rPr lang="en-US" dirty="0" smtClean="0"/>
              <a:t>										property changes</a:t>
            </a:r>
          </a:p>
          <a:p>
            <a:endParaRPr lang="en-US" dirty="0"/>
          </a:p>
          <a:p>
            <a:r>
              <a:rPr lang="en-US" dirty="0" err="1"/>
              <a:t>readyState</a:t>
            </a:r>
            <a:r>
              <a:rPr lang="en-US" dirty="0"/>
              <a:t>	</a:t>
            </a:r>
            <a:r>
              <a:rPr lang="en-US" dirty="0" smtClean="0"/>
              <a:t>						Holds </a:t>
            </a:r>
            <a:r>
              <a:rPr lang="en-US" dirty="0"/>
              <a:t>the status of the </a:t>
            </a:r>
            <a:r>
              <a:rPr lang="en-US" dirty="0" err="1"/>
              <a:t>XMLHttpRequest</a:t>
            </a:r>
            <a:r>
              <a:rPr lang="en-US" dirty="0"/>
              <a:t>. </a:t>
            </a:r>
          </a:p>
          <a:p>
            <a:r>
              <a:rPr lang="en-US" dirty="0" smtClean="0"/>
              <a:t>									0</a:t>
            </a:r>
            <a:r>
              <a:rPr lang="en-US" dirty="0"/>
              <a:t>: request not initialized </a:t>
            </a:r>
          </a:p>
          <a:p>
            <a:r>
              <a:rPr lang="en-US" dirty="0" smtClean="0"/>
              <a:t>									1</a:t>
            </a:r>
            <a:r>
              <a:rPr lang="en-US" dirty="0"/>
              <a:t>: server connection established</a:t>
            </a:r>
          </a:p>
          <a:p>
            <a:r>
              <a:rPr lang="en-US" dirty="0" smtClean="0"/>
              <a:t>									2</a:t>
            </a:r>
            <a:r>
              <a:rPr lang="en-US" dirty="0"/>
              <a:t>: request received </a:t>
            </a:r>
          </a:p>
          <a:p>
            <a:r>
              <a:rPr lang="en-US" dirty="0" smtClean="0"/>
              <a:t>									3</a:t>
            </a:r>
            <a:r>
              <a:rPr lang="en-US" dirty="0"/>
              <a:t>: processing request </a:t>
            </a:r>
          </a:p>
          <a:p>
            <a:r>
              <a:rPr lang="en-US" dirty="0" smtClean="0"/>
              <a:t>									4</a:t>
            </a:r>
            <a:r>
              <a:rPr lang="en-US" dirty="0"/>
              <a:t>: request finished and response is </a:t>
            </a:r>
            <a:r>
              <a:rPr lang="en-US" dirty="0" smtClean="0"/>
              <a:t>ready</a:t>
            </a:r>
          </a:p>
          <a:p>
            <a:endParaRPr lang="en-US" dirty="0"/>
          </a:p>
          <a:p>
            <a:r>
              <a:rPr lang="en-US" dirty="0"/>
              <a:t>status	</a:t>
            </a:r>
            <a:r>
              <a:rPr lang="en-US" dirty="0" smtClean="0"/>
              <a:t>							200</a:t>
            </a:r>
            <a:r>
              <a:rPr lang="en-US" dirty="0"/>
              <a:t>: "OK"</a:t>
            </a:r>
          </a:p>
          <a:p>
            <a:r>
              <a:rPr lang="en-US" dirty="0" smtClean="0"/>
              <a:t>									403</a:t>
            </a:r>
            <a:r>
              <a:rPr lang="en-US" dirty="0"/>
              <a:t>: "Forbidden"</a:t>
            </a:r>
          </a:p>
          <a:p>
            <a:r>
              <a:rPr lang="en-US" dirty="0" smtClean="0"/>
              <a:t>									404</a:t>
            </a:r>
            <a:r>
              <a:rPr lang="en-US" dirty="0"/>
              <a:t>: "Page not </a:t>
            </a:r>
            <a:r>
              <a:rPr lang="en-US" dirty="0" smtClean="0"/>
              <a:t>found“</a:t>
            </a:r>
          </a:p>
          <a:p>
            <a:endParaRPr lang="en-US" dirty="0" smtClean="0"/>
          </a:p>
          <a:p>
            <a:r>
              <a:rPr lang="en-US" dirty="0" err="1" smtClean="0"/>
              <a:t>statusText</a:t>
            </a:r>
            <a:r>
              <a:rPr lang="en-US" dirty="0"/>
              <a:t>	</a:t>
            </a:r>
            <a:r>
              <a:rPr lang="en-US" dirty="0" smtClean="0"/>
              <a:t>						Returns </a:t>
            </a:r>
            <a:r>
              <a:rPr lang="en-US" dirty="0"/>
              <a:t>the status-text (e.g. "OK" or "Not Found")</a:t>
            </a:r>
          </a:p>
        </p:txBody>
      </p:sp>
    </p:spTree>
    <p:extLst>
      <p:ext uri="{BB962C8B-B14F-4D97-AF65-F5344CB8AC3E}">
        <p14:creationId xmlns:p14="http://schemas.microsoft.com/office/powerpoint/2010/main" val="404909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036" y="1853248"/>
            <a:ext cx="1027726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 </a:t>
            </a:r>
            <a:r>
              <a:rPr lang="en-US" dirty="0" err="1"/>
              <a:t>xmlhttp</a:t>
            </a:r>
            <a:r>
              <a:rPr lang="en-US" dirty="0"/>
              <a:t> = new </a:t>
            </a:r>
            <a:r>
              <a:rPr lang="en-US" dirty="0" err="1"/>
              <a:t>XMLHttpRequest</a:t>
            </a:r>
            <a:r>
              <a:rPr lang="en-US" dirty="0" smtClean="0"/>
              <a:t>(); //create AJAX variable</a:t>
            </a:r>
          </a:p>
          <a:p>
            <a:endParaRPr lang="en-US" dirty="0" smtClean="0"/>
          </a:p>
          <a:p>
            <a:r>
              <a:rPr lang="en-US" dirty="0" smtClean="0"/>
              <a:t>//Runs AJAX call on </a:t>
            </a:r>
            <a:r>
              <a:rPr lang="en-US" dirty="0" err="1" smtClean="0"/>
              <a:t>readyState</a:t>
            </a:r>
            <a:r>
              <a:rPr lang="en-US" dirty="0" smtClean="0"/>
              <a:t> and uses JSON.parse()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xmlhttp.onreadystatechange</a:t>
            </a:r>
            <a:r>
              <a:rPr lang="en-US" dirty="0"/>
              <a:t> = function() </a:t>
            </a:r>
            <a:r>
              <a:rPr lang="en-US" dirty="0" smtClean="0"/>
              <a:t>{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if (</a:t>
            </a:r>
            <a:r>
              <a:rPr lang="en-US" dirty="0" err="1"/>
              <a:t>this.readyState</a:t>
            </a:r>
            <a:r>
              <a:rPr lang="en-US" dirty="0"/>
              <a:t> == 4 &amp;&amp; </a:t>
            </a:r>
            <a:r>
              <a:rPr lang="en-US" dirty="0" err="1"/>
              <a:t>this.status</a:t>
            </a:r>
            <a:r>
              <a:rPr lang="en-US" dirty="0"/>
              <a:t> == 200)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var </a:t>
            </a:r>
            <a:r>
              <a:rPr lang="en-US" dirty="0" err="1"/>
              <a:t>myObj</a:t>
            </a:r>
            <a:r>
              <a:rPr lang="en-US" dirty="0"/>
              <a:t> = </a:t>
            </a:r>
            <a:r>
              <a:rPr lang="en-US" dirty="0">
                <a:solidFill>
                  <a:srgbClr val="FFFF00"/>
                </a:solidFill>
              </a:rPr>
              <a:t>JSON.parse</a:t>
            </a:r>
            <a:r>
              <a:rPr lang="en-US" dirty="0"/>
              <a:t>(</a:t>
            </a:r>
            <a:r>
              <a:rPr lang="en-US" dirty="0" err="1"/>
              <a:t>this.responseText</a:t>
            </a:r>
            <a:r>
              <a:rPr lang="en-US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myObj.name;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xmlhttp.open</a:t>
            </a:r>
            <a:r>
              <a:rPr lang="en-US" dirty="0"/>
              <a:t>("GET", "json_demo.txt", true</a:t>
            </a:r>
            <a:r>
              <a:rPr lang="en-US" dirty="0" smtClean="0"/>
              <a:t>); //opens AJAX call with get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xmlhttp.send</a:t>
            </a:r>
            <a:r>
              <a:rPr lang="en-US" dirty="0" smtClean="0"/>
              <a:t>(); //sends AJAX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2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156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AJAX</vt:lpstr>
      <vt:lpstr>What is AJAX</vt:lpstr>
      <vt:lpstr>How AJAX Works</vt:lpstr>
      <vt:lpstr>Requests</vt:lpstr>
      <vt:lpstr>Response</vt:lpstr>
      <vt:lpstr>Requesting a JSON file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Ryan Hafen</dc:creator>
  <cp:lastModifiedBy>Ryan Hafen</cp:lastModifiedBy>
  <cp:revision>4</cp:revision>
  <dcterms:created xsi:type="dcterms:W3CDTF">2017-10-12T17:14:17Z</dcterms:created>
  <dcterms:modified xsi:type="dcterms:W3CDTF">2017-10-12T17:48:26Z</dcterms:modified>
</cp:coreProperties>
</file>