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API, Storing and Retrieving Simple Data, Arrays, Associative Arrays, and Objects</a:t>
            </a:r>
          </a:p>
        </p:txBody>
      </p:sp>
    </p:spTree>
    <p:extLst>
      <p:ext uri="{BB962C8B-B14F-4D97-AF65-F5344CB8AC3E}">
        <p14:creationId xmlns:p14="http://schemas.microsoft.com/office/powerpoint/2010/main" val="42352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7654"/>
            <a:ext cx="9905999" cy="38635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stores the data with no expiration date. The data will not be deleted when the browser is closed, and will be available the next day, week, or year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Store</a:t>
            </a:r>
            <a:br>
              <a:rPr lang="en-US" dirty="0"/>
            </a:br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 "Smith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// Retrieve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("result").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0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Save, Retrieve, and 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to local</a:t>
            </a:r>
          </a:p>
          <a:p>
            <a:pPr lvl="1"/>
            <a:r>
              <a:rPr lang="en-US" dirty="0" err="1" smtClean="0"/>
              <a:t>localStorage.setItem</a:t>
            </a:r>
            <a:r>
              <a:rPr lang="en-US" dirty="0"/>
              <a:t>('</a:t>
            </a:r>
            <a:r>
              <a:rPr lang="en-US" dirty="0" err="1"/>
              <a:t>myCat</a:t>
            </a:r>
            <a:r>
              <a:rPr lang="en-US" dirty="0"/>
              <a:t>', 'Tom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 smtClean="0"/>
              <a:t>Retrieve data</a:t>
            </a:r>
          </a:p>
          <a:p>
            <a:pPr lvl="1"/>
            <a:r>
              <a:rPr lang="en-US" dirty="0" smtClean="0"/>
              <a:t>var </a:t>
            </a:r>
            <a:r>
              <a:rPr lang="en-US" dirty="0"/>
              <a:t>cat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myCat</a:t>
            </a:r>
            <a:r>
              <a:rPr lang="en-US" dirty="0"/>
              <a:t>");</a:t>
            </a:r>
          </a:p>
          <a:p>
            <a:r>
              <a:rPr lang="en-US" dirty="0" smtClean="0"/>
              <a:t>Delete data</a:t>
            </a:r>
          </a:p>
          <a:p>
            <a:pPr lvl="1"/>
            <a:r>
              <a:rPr lang="en-US" dirty="0" err="1" smtClean="0"/>
              <a:t>localStorage.removeItem</a:t>
            </a:r>
            <a:r>
              <a:rPr lang="en-US" dirty="0"/>
              <a:t>("</a:t>
            </a:r>
            <a:r>
              <a:rPr lang="en-US" dirty="0" err="1"/>
              <a:t>myCat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16726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JSON.stringify</a:t>
            </a:r>
            <a:r>
              <a:rPr lang="en-US" dirty="0" smtClean="0"/>
              <a:t>() and JSON.parse() you can save and </a:t>
            </a:r>
            <a:r>
              <a:rPr lang="en-US" dirty="0" err="1" smtClean="0"/>
              <a:t>retreive</a:t>
            </a:r>
            <a:r>
              <a:rPr lang="en-US" dirty="0" smtClean="0"/>
              <a:t> an array or an object.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/>
              <a:t>myName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('name').</a:t>
            </a:r>
            <a:r>
              <a:rPr lang="en-US" dirty="0" err="1"/>
              <a:t>innerHTML</a:t>
            </a:r>
            <a:r>
              <a:rPr lang="en-US" dirty="0"/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/>
              <a:t>myObj</a:t>
            </a:r>
            <a:r>
              <a:rPr lang="en-US" dirty="0"/>
              <a:t> = { "name": </a:t>
            </a:r>
            <a:r>
              <a:rPr lang="en-US" dirty="0" err="1"/>
              <a:t>myName</a:t>
            </a:r>
            <a:r>
              <a:rPr lang="en-US" dirty="0"/>
              <a:t> };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testJSON</a:t>
            </a:r>
            <a:r>
              <a:rPr lang="en-US" dirty="0"/>
              <a:t>", </a:t>
            </a:r>
            <a:r>
              <a:rPr lang="en-US" dirty="0" err="1"/>
              <a:t>myJSON</a:t>
            </a:r>
            <a:r>
              <a:rPr lang="en-US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//Retrieving data: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/>
              <a:t>text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testJSON</a:t>
            </a:r>
            <a:r>
              <a:rPr lang="en-US" dirty="0"/>
              <a:t>");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/>
              <a:t>obj</a:t>
            </a:r>
            <a:r>
              <a:rPr lang="en-US" dirty="0"/>
              <a:t> = JSON.parse(text);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obj.name;</a:t>
            </a:r>
          </a:p>
        </p:txBody>
      </p:sp>
    </p:spTree>
    <p:extLst>
      <p:ext uri="{BB962C8B-B14F-4D97-AF65-F5344CB8AC3E}">
        <p14:creationId xmlns:p14="http://schemas.microsoft.com/office/powerpoint/2010/main" val="341056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158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Local Storage</vt:lpstr>
      <vt:lpstr>localStorage Object </vt:lpstr>
      <vt:lpstr>Save, Retrieve, and Delete data</vt:lpstr>
      <vt:lpstr>Array and Objects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Ryan Hafen</dc:creator>
  <cp:lastModifiedBy>Ryan Hafen</cp:lastModifiedBy>
  <cp:revision>2</cp:revision>
  <dcterms:created xsi:type="dcterms:W3CDTF">2017-11-17T19:55:16Z</dcterms:created>
  <dcterms:modified xsi:type="dcterms:W3CDTF">2017-11-17T20:13:56Z</dcterms:modified>
</cp:coreProperties>
</file>