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RyanHafen/pen/yzMyra" TargetMode="External"/><Relationship Id="rId2" Type="http://schemas.openxmlformats.org/officeDocument/2006/relationships/hyperlink" Target="https://codepen.io/RyanHafen/pen/aVJPR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RyanHafen/pen/rGjmN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B628-5221-469F-945A-9A9FC7E2F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 Transforms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49F07-0D11-4848-B35C-F3A2B678D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Designing, Defining, and Triggering CSS3 Transforms without custom libraries.</a:t>
            </a:r>
          </a:p>
        </p:txBody>
      </p:sp>
    </p:spTree>
    <p:extLst>
      <p:ext uri="{BB962C8B-B14F-4D97-AF65-F5344CB8AC3E}">
        <p14:creationId xmlns:p14="http://schemas.microsoft.com/office/powerpoint/2010/main" val="405439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0CAD-3400-4CFE-90FE-AF58F26D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transform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585-9E55-49FE-AA6F-CFFEF441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913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CSS transform property lets you modify the coordinate space of the CSS visual formatting model. Using it, elements can be translated, rotated, scaled, and skewed.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8C1DE-3D6C-4CD9-ACAF-85572454F70E}"/>
              </a:ext>
            </a:extLst>
          </p:cNvPr>
          <p:cNvSpPr txBox="1"/>
          <p:nvPr/>
        </p:nvSpPr>
        <p:spPr>
          <a:xfrm>
            <a:off x="2231136" y="4572000"/>
            <a:ext cx="7729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     -</a:t>
            </a:r>
            <a:r>
              <a:rPr lang="en-US" dirty="0" err="1"/>
              <a:t>ms</a:t>
            </a:r>
            <a:r>
              <a:rPr lang="en-US" dirty="0"/>
              <a:t>-transform: rotate(7deg);            /* IE 9 */</a:t>
            </a:r>
            <a:br>
              <a:rPr lang="en-US" dirty="0"/>
            </a:br>
            <a:r>
              <a:rPr lang="en-US" dirty="0"/>
              <a:t>       -</a:t>
            </a:r>
            <a:r>
              <a:rPr lang="en-US" dirty="0" err="1"/>
              <a:t>webkit</a:t>
            </a:r>
            <a:r>
              <a:rPr lang="en-US" dirty="0"/>
              <a:t>-transform: rotate(7deg);       /* Chrome, Safari, Opera */</a:t>
            </a:r>
            <a:br>
              <a:rPr lang="en-US" dirty="0"/>
            </a:br>
            <a:r>
              <a:rPr lang="en-US" dirty="0"/>
              <a:t>       transform: rotate(7deg);</a:t>
            </a:r>
            <a:br>
              <a:rPr lang="en-US" dirty="0"/>
            </a:br>
            <a:r>
              <a:rPr lang="en-US" dirty="0"/>
              <a:t>	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F1E6A-371C-4B02-9E04-3DC9F3DBF9DF}"/>
              </a:ext>
            </a:extLst>
          </p:cNvPr>
          <p:cNvSpPr txBox="1"/>
          <p:nvPr/>
        </p:nvSpPr>
        <p:spPr>
          <a:xfrm>
            <a:off x="2231136" y="3738471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 </a:t>
            </a:r>
          </a:p>
          <a:p>
            <a:r>
              <a:rPr lang="en-US" dirty="0"/>
              <a:t>transform: </a:t>
            </a:r>
            <a:r>
              <a:rPr lang="en-US" dirty="0" err="1"/>
              <a:t>none|</a:t>
            </a:r>
            <a:r>
              <a:rPr lang="en-US" i="1" dirty="0" err="1"/>
              <a:t>transform-functions</a:t>
            </a:r>
            <a:r>
              <a:rPr lang="en-US" dirty="0" err="1"/>
              <a:t>|initial|inherit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74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7ACF-4B91-4A25-A762-9874EE8B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7DA6-66E0-42EC-A734-A6512953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997385" cy="3101983"/>
          </a:xfrm>
        </p:spPr>
        <p:txBody>
          <a:bodyPr/>
          <a:lstStyle/>
          <a:p>
            <a:r>
              <a:rPr lang="en-US" dirty="0" err="1"/>
              <a:t>translateX</a:t>
            </a:r>
            <a:r>
              <a:rPr lang="en-US" dirty="0"/>
              <a:t>(x)	Defines a translation, using only the value for the X-axis</a:t>
            </a:r>
          </a:p>
          <a:p>
            <a:r>
              <a:rPr lang="en-US" dirty="0" err="1"/>
              <a:t>translateY</a:t>
            </a:r>
            <a:r>
              <a:rPr lang="en-US" dirty="0"/>
              <a:t>(y)	Defines a translation, using only the value for the Y-axis</a:t>
            </a:r>
          </a:p>
          <a:p>
            <a:r>
              <a:rPr lang="en-US" dirty="0"/>
              <a:t>scale(</a:t>
            </a:r>
            <a:r>
              <a:rPr lang="en-US" dirty="0" err="1"/>
              <a:t>x,y</a:t>
            </a:r>
            <a:r>
              <a:rPr lang="en-US" dirty="0"/>
              <a:t>)	Defines a 2D scale transformation</a:t>
            </a:r>
          </a:p>
          <a:p>
            <a:r>
              <a:rPr lang="en-US" dirty="0" err="1"/>
              <a:t>scaleX</a:t>
            </a:r>
            <a:r>
              <a:rPr lang="en-US" dirty="0"/>
              <a:t>(x)	Defines a scale transformation by giving a value for the X-axis</a:t>
            </a:r>
          </a:p>
          <a:p>
            <a:r>
              <a:rPr lang="en-US" dirty="0" err="1"/>
              <a:t>scaleY</a:t>
            </a:r>
            <a:r>
              <a:rPr lang="en-US" dirty="0"/>
              <a:t>(y)	Defines a scale transformation by giving a value for the Y-axis</a:t>
            </a:r>
          </a:p>
          <a:p>
            <a:r>
              <a:rPr lang="en-US" dirty="0" err="1"/>
              <a:t>rotateX</a:t>
            </a:r>
            <a:r>
              <a:rPr lang="en-US" dirty="0"/>
              <a:t>(angle)	Defines a 3D rotation along the X-axis</a:t>
            </a:r>
          </a:p>
          <a:p>
            <a:r>
              <a:rPr lang="en-US" dirty="0" err="1"/>
              <a:t>rotateY</a:t>
            </a:r>
            <a:r>
              <a:rPr lang="en-US" dirty="0"/>
              <a:t>(angle)	Defines a 3D rotation along the Y-axis</a:t>
            </a:r>
          </a:p>
        </p:txBody>
      </p:sp>
    </p:spTree>
    <p:extLst>
      <p:ext uri="{BB962C8B-B14F-4D97-AF65-F5344CB8AC3E}">
        <p14:creationId xmlns:p14="http://schemas.microsoft.com/office/powerpoint/2010/main" val="64119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C209-29A2-4B00-84CA-3B89573A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2CD8-A345-4939-BCFF-3A814045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https://codepen.io/RyanHafen/pen/aVJPRR</a:t>
            </a:r>
            <a:endParaRPr lang="en-US" dirty="0"/>
          </a:p>
          <a:p>
            <a:r>
              <a:rPr lang="en-US" dirty="0">
                <a:hlinkClick r:id="rId3"/>
              </a:rPr>
              <a:t>https://codepen.io/RyanHafen/pen/yzMyra</a:t>
            </a:r>
            <a:endParaRPr lang="en-US" dirty="0"/>
          </a:p>
          <a:p>
            <a:r>
              <a:rPr lang="en-US" dirty="0">
                <a:hlinkClick r:id="rId4"/>
              </a:rPr>
              <a:t>https://codepen.io/RyanHafen/pen/rGjmNp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310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</TotalTime>
  <Words>102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CSS3 Transforms</vt:lpstr>
      <vt:lpstr>CSS3 transform Property</vt:lpstr>
      <vt:lpstr>Property Values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Transforms</dc:title>
  <dc:creator>Ryan Hafen</dc:creator>
  <cp:lastModifiedBy>Ryan Hafen</cp:lastModifiedBy>
  <cp:revision>4</cp:revision>
  <dcterms:created xsi:type="dcterms:W3CDTF">2017-11-11T07:49:51Z</dcterms:created>
  <dcterms:modified xsi:type="dcterms:W3CDTF">2017-11-11T08:10:25Z</dcterms:modified>
</cp:coreProperties>
</file>