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en-US" dirty="0"/>
              <a:t>and Stringify</a:t>
            </a:r>
          </a:p>
        </p:txBody>
      </p:sp>
    </p:spTree>
    <p:extLst>
      <p:ext uri="{BB962C8B-B14F-4D97-AF65-F5344CB8AC3E}">
        <p14:creationId xmlns:p14="http://schemas.microsoft.com/office/powerpoint/2010/main" val="234110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 </a:t>
            </a:r>
            <a:r>
              <a:rPr lang="en-US" sz="3200" b="1" dirty="0"/>
              <a:t>J</a:t>
            </a:r>
            <a:r>
              <a:rPr lang="en-US" dirty="0"/>
              <a:t>ava</a:t>
            </a:r>
            <a:r>
              <a:rPr lang="en-US" sz="3200" b="1" dirty="0"/>
              <a:t>S</a:t>
            </a:r>
            <a:r>
              <a:rPr lang="en-US" dirty="0"/>
              <a:t>cript </a:t>
            </a:r>
            <a:r>
              <a:rPr lang="en-US" sz="3200" b="1" dirty="0"/>
              <a:t>O</a:t>
            </a:r>
            <a:r>
              <a:rPr lang="en-US" dirty="0"/>
              <a:t>bject </a:t>
            </a:r>
            <a:r>
              <a:rPr lang="en-US" sz="3200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 lightweight data-interchange format</a:t>
            </a:r>
          </a:p>
          <a:p>
            <a:r>
              <a:rPr lang="en-US" dirty="0"/>
              <a:t>JSON is "self-describing" and easy to </a:t>
            </a:r>
            <a:r>
              <a:rPr lang="en-US" dirty="0" smtClean="0"/>
              <a:t>understand</a:t>
            </a:r>
          </a:p>
          <a:p>
            <a:r>
              <a:rPr lang="en-US" dirty="0" smtClean="0"/>
              <a:t>JSON is text only and is easily sent to and from the server</a:t>
            </a:r>
          </a:p>
          <a:p>
            <a:r>
              <a:rPr lang="en-US" dirty="0" smtClean="0"/>
              <a:t>JSON text string is convert to a object in JavaScript with JSON.parse()</a:t>
            </a:r>
          </a:p>
          <a:p>
            <a:r>
              <a:rPr lang="en-US" dirty="0" smtClean="0"/>
              <a:t>JSON is written in a name/value pair. (e.g. “name”:”John”)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5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677723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Data Types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Object (JSON object)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9135" y="2249487"/>
            <a:ext cx="622827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var person = { "name":"</a:t>
            </a:r>
            <a:r>
              <a:rPr lang="en-US" dirty="0" smtClean="0"/>
              <a:t>John“ 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person.name</a:t>
            </a:r>
            <a:r>
              <a:rPr lang="en-US" dirty="0" smtClean="0"/>
              <a:t>; </a:t>
            </a:r>
            <a:r>
              <a:rPr lang="en-US" dirty="0"/>
              <a:t>// returns </a:t>
            </a:r>
            <a:r>
              <a:rPr lang="en-US" dirty="0" smtClean="0"/>
              <a:t>John</a:t>
            </a:r>
          </a:p>
          <a:p>
            <a:pPr marL="0" indent="0">
              <a:buNone/>
            </a:pPr>
            <a:r>
              <a:rPr lang="en-US" dirty="0" smtClean="0"/>
              <a:t>person[“name”]; // </a:t>
            </a:r>
            <a:r>
              <a:rPr lang="en-US" dirty="0"/>
              <a:t>returns John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32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JSON.parse()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from web server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'{ </a:t>
            </a:r>
            <a:r>
              <a:rPr lang="en-US" dirty="0">
                <a:solidFill>
                  <a:srgbClr val="FFFF00"/>
                </a:solidFill>
              </a:rPr>
              <a:t>"name":"John", "age":30, "</a:t>
            </a:r>
            <a:r>
              <a:rPr lang="en-US" dirty="0" err="1">
                <a:solidFill>
                  <a:srgbClr val="FFFF00"/>
                </a:solidFill>
              </a:rPr>
              <a:t>city":"New</a:t>
            </a:r>
            <a:r>
              <a:rPr lang="en-US" dirty="0">
                <a:solidFill>
                  <a:srgbClr val="FFFF00"/>
                </a:solidFill>
              </a:rPr>
              <a:t> York</a:t>
            </a:r>
            <a:r>
              <a:rPr lang="en-US" dirty="0" smtClean="0">
                <a:solidFill>
                  <a:srgbClr val="FFFF00"/>
                </a:solidFill>
              </a:rPr>
              <a:t>"}‘</a:t>
            </a:r>
          </a:p>
          <a:p>
            <a:pPr marL="0" indent="0">
              <a:buNone/>
            </a:pPr>
            <a:r>
              <a:rPr lang="en-US" dirty="0" smtClean="0"/>
              <a:t>Use JSON.PARSE() to convert to object: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>
                <a:solidFill>
                  <a:srgbClr val="FFFF00"/>
                </a:solidFill>
              </a:rPr>
              <a:t>obj</a:t>
            </a:r>
            <a:r>
              <a:rPr lang="en-US" dirty="0">
                <a:solidFill>
                  <a:srgbClr val="FFFF00"/>
                </a:solidFill>
              </a:rPr>
              <a:t> = JSON.parse('{ </a:t>
            </a:r>
            <a:r>
              <a:rPr lang="en-US" dirty="0" smtClean="0">
                <a:solidFill>
                  <a:srgbClr val="FFFF00"/>
                </a:solidFill>
              </a:rPr>
              <a:t>"name</a:t>
            </a:r>
            <a:r>
              <a:rPr lang="en-US" dirty="0">
                <a:solidFill>
                  <a:srgbClr val="FFFF00"/>
                </a:solidFill>
              </a:rPr>
              <a:t>":"John", "age":30, "</a:t>
            </a:r>
            <a:r>
              <a:rPr lang="en-US" dirty="0" err="1">
                <a:solidFill>
                  <a:srgbClr val="FFFF00"/>
                </a:solidFill>
              </a:rPr>
              <a:t>city":"New</a:t>
            </a:r>
            <a:r>
              <a:rPr lang="en-US" dirty="0">
                <a:solidFill>
                  <a:srgbClr val="FFFF00"/>
                </a:solidFill>
              </a:rPr>
              <a:t> York</a:t>
            </a:r>
            <a:r>
              <a:rPr lang="en-US" dirty="0" smtClean="0">
                <a:solidFill>
                  <a:srgbClr val="FFFF00"/>
                </a:solidFill>
              </a:rPr>
              <a:t>"}');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**AJAX is used to request the JSON from the web server**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JSON.STRINGIFY()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346" y="2249487"/>
            <a:ext cx="5321172" cy="35417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Create JavaScript object: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var </a:t>
            </a:r>
            <a:r>
              <a:rPr lang="en-US" sz="1800" dirty="0" err="1">
                <a:solidFill>
                  <a:srgbClr val="FFFF00"/>
                </a:solidFill>
              </a:rPr>
              <a:t>obj</a:t>
            </a:r>
            <a:r>
              <a:rPr lang="en-US" sz="1800" dirty="0">
                <a:solidFill>
                  <a:srgbClr val="FFFF00"/>
                </a:solidFill>
              </a:rPr>
              <a:t> = { "name":"John", "age":30, "</a:t>
            </a:r>
            <a:r>
              <a:rPr lang="en-US" sz="1800" dirty="0" err="1">
                <a:solidFill>
                  <a:srgbClr val="FFFF00"/>
                </a:solidFill>
              </a:rPr>
              <a:t>city":"New</a:t>
            </a:r>
            <a:r>
              <a:rPr lang="en-US" sz="1800" dirty="0">
                <a:solidFill>
                  <a:srgbClr val="FFFF00"/>
                </a:solidFill>
              </a:rPr>
              <a:t> York</a:t>
            </a:r>
            <a:r>
              <a:rPr lang="en-US" sz="1800" dirty="0" smtClean="0">
                <a:solidFill>
                  <a:srgbClr val="FFFF00"/>
                </a:solidFill>
              </a:rPr>
              <a:t>"};</a:t>
            </a:r>
          </a:p>
          <a:p>
            <a:pPr marL="0" indent="0">
              <a:buNone/>
            </a:pPr>
            <a:r>
              <a:rPr lang="en-US" sz="1800" dirty="0" smtClean="0"/>
              <a:t>Use </a:t>
            </a:r>
            <a:r>
              <a:rPr lang="en-US" sz="1800" dirty="0" err="1" smtClean="0"/>
              <a:t>JSON.Stringify</a:t>
            </a:r>
            <a:r>
              <a:rPr lang="en-US" sz="1800" dirty="0" smtClean="0"/>
              <a:t>() to convert object to string: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var </a:t>
            </a:r>
            <a:r>
              <a:rPr lang="en-US" sz="1800" dirty="0" err="1">
                <a:solidFill>
                  <a:srgbClr val="FFFF00"/>
                </a:solidFill>
              </a:rPr>
              <a:t>myJSON</a:t>
            </a:r>
            <a:r>
              <a:rPr lang="en-US" sz="1800" dirty="0">
                <a:solidFill>
                  <a:srgbClr val="FFFF00"/>
                </a:solidFill>
              </a:rPr>
              <a:t> = </a:t>
            </a:r>
            <a:r>
              <a:rPr lang="en-US" sz="1800" dirty="0" err="1">
                <a:solidFill>
                  <a:srgbClr val="FFFF00"/>
                </a:solidFill>
              </a:rPr>
              <a:t>JSON.stringify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dirty="0" err="1">
                <a:solidFill>
                  <a:srgbClr val="FFFF00"/>
                </a:solidFill>
              </a:rPr>
              <a:t>obj</a:t>
            </a:r>
            <a:r>
              <a:rPr lang="en-US" sz="18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9518" y="2249487"/>
            <a:ext cx="532117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Create JavaScript array: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var </a:t>
            </a:r>
            <a:r>
              <a:rPr lang="en-US" sz="1800" dirty="0" err="1">
                <a:solidFill>
                  <a:srgbClr val="FFFF00"/>
                </a:solidFill>
              </a:rPr>
              <a:t>arr</a:t>
            </a:r>
            <a:r>
              <a:rPr lang="en-US" sz="1800" dirty="0">
                <a:solidFill>
                  <a:srgbClr val="FFFF00"/>
                </a:solidFill>
              </a:rPr>
              <a:t> = [ "John", "Peter", "Sally", "Jane" </a:t>
            </a:r>
            <a:r>
              <a:rPr lang="en-US" sz="1800" dirty="0" smtClean="0">
                <a:solidFill>
                  <a:srgbClr val="FFFF00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800" dirty="0" smtClean="0"/>
              <a:t>Use </a:t>
            </a:r>
            <a:r>
              <a:rPr lang="en-US" sz="1800" dirty="0" err="1" smtClean="0"/>
              <a:t>JSON.Stringify</a:t>
            </a:r>
            <a:r>
              <a:rPr lang="en-US" sz="1800" dirty="0" smtClean="0"/>
              <a:t>() to convert array to string: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var </a:t>
            </a:r>
            <a:r>
              <a:rPr lang="en-US" sz="1800" dirty="0" err="1">
                <a:solidFill>
                  <a:srgbClr val="FFFF00"/>
                </a:solidFill>
              </a:rPr>
              <a:t>myJSON</a:t>
            </a:r>
            <a:r>
              <a:rPr lang="en-US" sz="1800" dirty="0">
                <a:solidFill>
                  <a:srgbClr val="FFFF00"/>
                </a:solidFill>
              </a:rPr>
              <a:t> = </a:t>
            </a:r>
            <a:r>
              <a:rPr lang="en-US" sz="1800" dirty="0" err="1">
                <a:solidFill>
                  <a:srgbClr val="FFFF00"/>
                </a:solidFill>
              </a:rPr>
              <a:t>JSON.stringify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dirty="0" err="1">
                <a:solidFill>
                  <a:srgbClr val="FFFF00"/>
                </a:solidFill>
              </a:rPr>
              <a:t>arr</a:t>
            </a:r>
            <a:r>
              <a:rPr lang="en-US" sz="18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03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</TotalTime>
  <Words>74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JSON</vt:lpstr>
      <vt:lpstr>What is json</vt:lpstr>
      <vt:lpstr>JSON Data types and syntax</vt:lpstr>
      <vt:lpstr>JSON.parse()</vt:lpstr>
      <vt:lpstr>JSON.STRINGIFY()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Hafen</dc:creator>
  <cp:lastModifiedBy>Ryan Hafen</cp:lastModifiedBy>
  <cp:revision>6</cp:revision>
  <dcterms:created xsi:type="dcterms:W3CDTF">2017-10-04T19:34:09Z</dcterms:created>
  <dcterms:modified xsi:type="dcterms:W3CDTF">2017-10-04T20:52:18Z</dcterms:modified>
</cp:coreProperties>
</file>