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7848"/>
            <a:ext cx="9830203" cy="37461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HTML event can be something the browser does, or something a user does.</a:t>
            </a:r>
          </a:p>
          <a:p>
            <a:r>
              <a:rPr lang="en-US" dirty="0"/>
              <a:t>Here are some examples of HTML events:</a:t>
            </a:r>
          </a:p>
          <a:p>
            <a:pPr lvl="1"/>
            <a:r>
              <a:rPr lang="en-US" dirty="0"/>
              <a:t>An HTML web page has finished loading</a:t>
            </a:r>
          </a:p>
          <a:p>
            <a:pPr lvl="1"/>
            <a:r>
              <a:rPr lang="en-US" dirty="0"/>
              <a:t>An HTML input field was changed</a:t>
            </a:r>
          </a:p>
          <a:p>
            <a:pPr lvl="1"/>
            <a:r>
              <a:rPr lang="en-US" dirty="0"/>
              <a:t>An HTML button was clicked</a:t>
            </a:r>
          </a:p>
          <a:p>
            <a:r>
              <a:rPr lang="en-US" dirty="0" smtClean="0"/>
              <a:t>JavaScript </a:t>
            </a:r>
            <a:r>
              <a:rPr lang="en-US" dirty="0"/>
              <a:t>lets you execute code when events are detected.</a:t>
            </a:r>
          </a:p>
          <a:p>
            <a:r>
              <a:rPr lang="en-US" dirty="0"/>
              <a:t>HTML allows event handler attributes, </a:t>
            </a:r>
            <a:r>
              <a:rPr lang="en-US" b="1" dirty="0"/>
              <a:t>with JavaScript code</a:t>
            </a:r>
            <a:r>
              <a:rPr lang="en-US" dirty="0"/>
              <a:t>, to be added to HTML elements.</a:t>
            </a:r>
          </a:p>
          <a:p>
            <a:r>
              <a:rPr lang="en-US" dirty="0"/>
              <a:t>With single quotes: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i="1" dirty="0"/>
              <a:t>element</a:t>
            </a:r>
            <a:r>
              <a:rPr lang="en-US" dirty="0"/>
              <a:t> </a:t>
            </a:r>
            <a:r>
              <a:rPr lang="en-US" i="1" dirty="0"/>
              <a:t>event</a:t>
            </a:r>
            <a:r>
              <a:rPr lang="en-US" dirty="0"/>
              <a:t>=</a:t>
            </a:r>
            <a:r>
              <a:rPr lang="en-US" b="1" dirty="0"/>
              <a:t>'</a:t>
            </a:r>
            <a:r>
              <a:rPr lang="en-US" b="1" i="1" dirty="0"/>
              <a:t>some JavaScript</a:t>
            </a:r>
            <a:r>
              <a:rPr lang="en-US" b="1" dirty="0"/>
              <a:t>'</a:t>
            </a:r>
            <a:r>
              <a:rPr lang="en-US" dirty="0"/>
              <a:t>&gt;</a:t>
            </a:r>
          </a:p>
          <a:p>
            <a:r>
              <a:rPr lang="en-US" dirty="0"/>
              <a:t>With double quotes: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i="1" dirty="0"/>
              <a:t>element</a:t>
            </a:r>
            <a:r>
              <a:rPr lang="en-US" dirty="0"/>
              <a:t> </a:t>
            </a:r>
            <a:r>
              <a:rPr lang="en-US" i="1" dirty="0"/>
              <a:t>event</a:t>
            </a:r>
            <a:r>
              <a:rPr lang="en-US" dirty="0"/>
              <a:t>=</a:t>
            </a:r>
            <a:r>
              <a:rPr lang="en-US" b="1" dirty="0"/>
              <a:t>"</a:t>
            </a:r>
            <a:r>
              <a:rPr lang="en-US" b="1" i="1" dirty="0"/>
              <a:t>some JavaScript</a:t>
            </a:r>
            <a:r>
              <a:rPr lang="en-US" b="1" dirty="0"/>
              <a:t>"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2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HTML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29990"/>
              </p:ext>
            </p:extLst>
          </p:nvPr>
        </p:nvGraphicFramePr>
        <p:xfrm>
          <a:off x="1155700" y="2849062"/>
          <a:ext cx="8824912" cy="252981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254765"/>
                <a:gridCol w="6570147"/>
              </a:tblGrid>
              <a:tr h="347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Event</a:t>
                      </a:r>
                    </a:p>
                  </a:txBody>
                  <a:tcPr marL="123967" marR="61984" marT="61984" marB="6198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61984" marR="61984" marT="61984" marB="61984"/>
                </a:tc>
              </a:tr>
              <a:tr h="347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onchange</a:t>
                      </a:r>
                    </a:p>
                  </a:txBody>
                  <a:tcPr marL="123967" marR="61984" marT="61984" marB="6198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An HTML element has been changed</a:t>
                      </a:r>
                    </a:p>
                  </a:txBody>
                  <a:tcPr marL="61984" marR="61984" marT="61984" marB="61984"/>
                </a:tc>
              </a:tr>
              <a:tr h="347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onclick</a:t>
                      </a:r>
                    </a:p>
                  </a:txBody>
                  <a:tcPr marL="123967" marR="61984" marT="61984" marB="6198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user clicks an HTML element</a:t>
                      </a:r>
                    </a:p>
                  </a:txBody>
                  <a:tcPr marL="61984" marR="61984" marT="61984" marB="61984"/>
                </a:tc>
              </a:tr>
              <a:tr h="33160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onmouseover</a:t>
                      </a:r>
                    </a:p>
                  </a:txBody>
                  <a:tcPr marL="123967" marR="61984" marT="61984" marB="6198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user moves the mouse over an HTML element</a:t>
                      </a:r>
                    </a:p>
                  </a:txBody>
                  <a:tcPr marL="61984" marR="61984" marT="61984" marB="61984"/>
                </a:tc>
              </a:tr>
              <a:tr h="399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onmouseout</a:t>
                      </a:r>
                    </a:p>
                  </a:txBody>
                  <a:tcPr marL="123967" marR="61984" marT="61984" marB="6198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1984" marR="61984" marT="61984" marB="61984"/>
                </a:tc>
              </a:tr>
              <a:tr h="347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onkeydown</a:t>
                      </a:r>
                    </a:p>
                  </a:txBody>
                  <a:tcPr marL="123967" marR="61984" marT="61984" marB="6198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user pushes a keyboard key</a:t>
                      </a:r>
                    </a:p>
                  </a:txBody>
                  <a:tcPr marL="61984" marR="61984" marT="61984" marB="61984"/>
                </a:tc>
              </a:tr>
              <a:tr h="347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onload</a:t>
                      </a:r>
                    </a:p>
                  </a:txBody>
                  <a:tcPr marL="123967" marR="61984" marT="61984" marB="6198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61984" marR="61984" marT="61984" marB="619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82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touchstart</a:t>
            </a:r>
            <a:r>
              <a:rPr lang="en-US" dirty="0"/>
              <a:t> - fired when a touch point is placed on the touch surface.</a:t>
            </a:r>
          </a:p>
          <a:p>
            <a:r>
              <a:rPr lang="en-US" dirty="0" err="1"/>
              <a:t>touchmove</a:t>
            </a:r>
            <a:r>
              <a:rPr lang="en-US" dirty="0"/>
              <a:t> - fired when a touch point is moved along the touch surface.</a:t>
            </a:r>
          </a:p>
          <a:p>
            <a:r>
              <a:rPr lang="en-US" dirty="0" err="1"/>
              <a:t>touchend</a:t>
            </a:r>
            <a:r>
              <a:rPr lang="en-US" dirty="0"/>
              <a:t> - fired when a touch point is removed from the touch surface.</a:t>
            </a:r>
          </a:p>
          <a:p>
            <a:r>
              <a:rPr lang="en-US" dirty="0" err="1"/>
              <a:t>touchcancel</a:t>
            </a:r>
            <a:r>
              <a:rPr lang="en-US"/>
              <a:t> - fired when a touch point has been disrupted in an implementation-specific manner (for example, too many touch points are created).</a:t>
            </a:r>
          </a:p>
        </p:txBody>
      </p:sp>
    </p:spTree>
    <p:extLst>
      <p:ext uri="{BB962C8B-B14F-4D97-AF65-F5344CB8AC3E}">
        <p14:creationId xmlns:p14="http://schemas.microsoft.com/office/powerpoint/2010/main" val="1090770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186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JavaScript Events</vt:lpstr>
      <vt:lpstr>HTML Events </vt:lpstr>
      <vt:lpstr>Common HTML Events</vt:lpstr>
      <vt:lpstr>Mobile Events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Ryan Hafen</dc:creator>
  <cp:lastModifiedBy>Ryan Hafen</cp:lastModifiedBy>
  <cp:revision>2</cp:revision>
  <dcterms:created xsi:type="dcterms:W3CDTF">2017-11-17T21:23:24Z</dcterms:created>
  <dcterms:modified xsi:type="dcterms:W3CDTF">2017-11-17T21:56:14Z</dcterms:modified>
</cp:coreProperties>
</file>