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Creation Functions, Inheritance, Properties, Methods, Instantiation</a:t>
            </a:r>
          </a:p>
        </p:txBody>
      </p:sp>
    </p:spTree>
    <p:extLst>
      <p:ext uri="{BB962C8B-B14F-4D97-AF65-F5344CB8AC3E}">
        <p14:creationId xmlns:p14="http://schemas.microsoft.com/office/powerpoint/2010/main" val="342918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743201"/>
            <a:ext cx="5646614" cy="294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Object/Prototype creation function</a:t>
            </a:r>
          </a:p>
          <a:p>
            <a:pPr marL="0" indent="0">
              <a:buNone/>
            </a:pPr>
            <a:r>
              <a:rPr lang="en-US" dirty="0" smtClean="0"/>
              <a:t>function</a:t>
            </a:r>
            <a:r>
              <a:rPr lang="en-US" dirty="0"/>
              <a:t> Person(first, last, age, </a:t>
            </a:r>
            <a:r>
              <a:rPr lang="en-US" dirty="0" err="1"/>
              <a:t>eyecolor</a:t>
            </a:r>
            <a:r>
              <a:rPr lang="en-US" dirty="0"/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this.firstName</a:t>
            </a:r>
            <a:r>
              <a:rPr lang="en-US" dirty="0"/>
              <a:t> = first;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this.lastName</a:t>
            </a:r>
            <a:r>
              <a:rPr lang="en-US" dirty="0"/>
              <a:t> = last;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this.age</a:t>
            </a:r>
            <a:r>
              <a:rPr lang="en-US" dirty="0"/>
              <a:t> = age;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this.eyeColor</a:t>
            </a:r>
            <a:r>
              <a:rPr lang="en-US" dirty="0"/>
              <a:t> = </a:t>
            </a:r>
            <a:r>
              <a:rPr lang="en-US" dirty="0" err="1"/>
              <a:t>eyecolor</a:t>
            </a:r>
            <a:r>
              <a:rPr lang="en-US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var</a:t>
            </a:r>
            <a:r>
              <a:rPr lang="en-US" dirty="0"/>
              <a:t> </a:t>
            </a:r>
            <a:r>
              <a:rPr lang="en-US" dirty="0" err="1"/>
              <a:t>myFather</a:t>
            </a:r>
            <a:r>
              <a:rPr lang="en-US" dirty="0"/>
              <a:t> = new Person("John", "Doe", 50, "blue");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var </a:t>
            </a:r>
            <a:r>
              <a:rPr lang="en-US" dirty="0" err="1"/>
              <a:t>myMother</a:t>
            </a:r>
            <a:r>
              <a:rPr lang="en-US" dirty="0"/>
              <a:t> = new Person("Sally", "Rally", 48, "green");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7805" y="2743200"/>
            <a:ext cx="5383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Every JavaScript objects has a prototype. The “structure or layout” of the object.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JavaScript objects inherit their properties and methods from their prototype.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0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2323070"/>
            <a:ext cx="782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only have the same properties as their prototype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191" y="2842055"/>
            <a:ext cx="5646614" cy="294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Object/Prototype creation function</a:t>
            </a:r>
          </a:p>
          <a:p>
            <a:pPr marL="0" indent="0">
              <a:buNone/>
            </a:pPr>
            <a:r>
              <a:rPr lang="en-US" dirty="0" smtClean="0"/>
              <a:t>function</a:t>
            </a:r>
            <a:r>
              <a:rPr lang="en-US" dirty="0"/>
              <a:t> Person(first, last, age, </a:t>
            </a:r>
            <a:r>
              <a:rPr lang="en-US" dirty="0" err="1"/>
              <a:t>eyecolor</a:t>
            </a:r>
            <a:r>
              <a:rPr lang="en-US" dirty="0"/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this.firstName</a:t>
            </a:r>
            <a:r>
              <a:rPr lang="en-US" dirty="0"/>
              <a:t> = first;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this.lastName</a:t>
            </a:r>
            <a:r>
              <a:rPr lang="en-US" dirty="0"/>
              <a:t> = last;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this.age</a:t>
            </a:r>
            <a:r>
              <a:rPr lang="en-US" dirty="0"/>
              <a:t> = age;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this.eyeColor</a:t>
            </a:r>
            <a:r>
              <a:rPr lang="en-US" dirty="0"/>
              <a:t> = </a:t>
            </a:r>
            <a:r>
              <a:rPr lang="en-US" dirty="0" err="1"/>
              <a:t>eyecolor</a:t>
            </a:r>
            <a:r>
              <a:rPr lang="en-US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var</a:t>
            </a:r>
            <a:r>
              <a:rPr lang="en-US" dirty="0"/>
              <a:t> </a:t>
            </a:r>
            <a:r>
              <a:rPr lang="en-US" dirty="0" err="1"/>
              <a:t>myFather</a:t>
            </a:r>
            <a:r>
              <a:rPr lang="en-US" dirty="0"/>
              <a:t> = new Person("John", "Doe", 50, "blue");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var </a:t>
            </a:r>
            <a:r>
              <a:rPr lang="en-US" dirty="0" err="1"/>
              <a:t>myMother</a:t>
            </a:r>
            <a:r>
              <a:rPr lang="en-US" dirty="0"/>
              <a:t> = new Person("Sally", "Rally", 48, "green");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27805" y="2842055"/>
            <a:ext cx="5646614" cy="2384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dirty="0" err="1" smtClean="0"/>
              <a:t>myFather.first</a:t>
            </a: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 err="1" smtClean="0"/>
              <a:t>myFather.last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 err="1" smtClean="0"/>
              <a:t>myFather.age</a:t>
            </a: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 err="1" smtClean="0"/>
              <a:t>myFather.eyecolor</a:t>
            </a:r>
            <a:endParaRPr lang="en-US" dirty="0" smtClean="0"/>
          </a:p>
          <a:p>
            <a:pPr>
              <a:buBlip>
                <a:blip r:embed="rId3"/>
              </a:buBlip>
            </a:pPr>
            <a:r>
              <a:rPr lang="en-US" dirty="0" err="1" smtClean="0"/>
              <a:t>myFather.nationality</a:t>
            </a: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5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557" y="2100649"/>
            <a:ext cx="5325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Instantiating an object allocates memory for the object.</a:t>
            </a:r>
          </a:p>
          <a:p>
            <a:r>
              <a:rPr lang="en-US" dirty="0" smtClean="0"/>
              <a:t>Instantiation start with the keyword “new”</a:t>
            </a:r>
          </a:p>
          <a:p>
            <a:endParaRPr lang="en-US" dirty="0"/>
          </a:p>
          <a:p>
            <a:r>
              <a:rPr lang="en-US" dirty="0"/>
              <a:t>function Person(first, last, age, </a:t>
            </a:r>
            <a:r>
              <a:rPr lang="en-US" dirty="0" err="1"/>
              <a:t>eyecolor</a:t>
            </a:r>
            <a:r>
              <a:rPr lang="en-US" dirty="0"/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this.firstName</a:t>
            </a:r>
            <a:r>
              <a:rPr lang="en-US" dirty="0"/>
              <a:t> = first;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this.lastName</a:t>
            </a:r>
            <a:r>
              <a:rPr lang="en-US" dirty="0"/>
              <a:t> = last;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this.age</a:t>
            </a:r>
            <a:r>
              <a:rPr lang="en-US" dirty="0"/>
              <a:t> = age;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this.eyeColor</a:t>
            </a:r>
            <a:r>
              <a:rPr lang="en-US" dirty="0"/>
              <a:t> = </a:t>
            </a:r>
            <a:r>
              <a:rPr lang="en-US" dirty="0" err="1"/>
              <a:t>eyecolor</a:t>
            </a:r>
            <a:r>
              <a:rPr lang="en-US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319" y="2681417"/>
            <a:ext cx="47573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 </a:t>
            </a:r>
            <a:r>
              <a:rPr lang="en-US" dirty="0" err="1"/>
              <a:t>myFather</a:t>
            </a:r>
            <a:r>
              <a:rPr lang="en-US" dirty="0"/>
              <a:t> = </a:t>
            </a:r>
            <a:r>
              <a:rPr lang="en-US" sz="3600" dirty="0">
                <a:solidFill>
                  <a:srgbClr val="FFC000"/>
                </a:solidFill>
              </a:rPr>
              <a:t>new</a:t>
            </a:r>
            <a:r>
              <a:rPr lang="en-US" dirty="0"/>
              <a:t> Person();</a:t>
            </a:r>
          </a:p>
          <a:p>
            <a:endParaRPr lang="en-US" dirty="0"/>
          </a:p>
          <a:p>
            <a:r>
              <a:rPr lang="en-US" dirty="0"/>
              <a:t>var  </a:t>
            </a:r>
            <a:r>
              <a:rPr lang="en-US" dirty="0" err="1"/>
              <a:t>myFather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first = "John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last = "Doe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age = 50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eyecolor</a:t>
            </a:r>
            <a:r>
              <a:rPr lang="en-US" dirty="0" smtClean="0"/>
              <a:t> = "blue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7907900" cy="15759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Properties are the most important part of any JavaScript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Properties </a:t>
            </a:r>
            <a:r>
              <a:rPr lang="en-US" dirty="0"/>
              <a:t>are the values associated with a JavaScript object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JavaScript object is a collection of unordered properties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Properties can usually be changed, added, and deleted, but some are read only.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92" y="3880022"/>
            <a:ext cx="4905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objectName.property</a:t>
            </a:r>
            <a:r>
              <a:rPr lang="en-US" i="1" dirty="0"/>
              <a:t>          </a:t>
            </a:r>
            <a:r>
              <a:rPr lang="en-US" dirty="0"/>
              <a:t>// </a:t>
            </a:r>
            <a:r>
              <a:rPr lang="en-US" dirty="0" err="1"/>
              <a:t>person.age</a:t>
            </a:r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i="1" dirty="0" err="1"/>
              <a:t>objectName</a:t>
            </a:r>
            <a:r>
              <a:rPr lang="en-US" dirty="0"/>
              <a:t>["</a:t>
            </a:r>
            <a:r>
              <a:rPr lang="en-US" i="1" dirty="0"/>
              <a:t>property</a:t>
            </a:r>
            <a:r>
              <a:rPr lang="en-US" dirty="0"/>
              <a:t>"]       // person["age"]</a:t>
            </a:r>
          </a:p>
          <a:p>
            <a:r>
              <a:rPr lang="en-US" dirty="0"/>
              <a:t>or</a:t>
            </a:r>
          </a:p>
          <a:p>
            <a:r>
              <a:rPr lang="en-US" i="1" dirty="0" err="1"/>
              <a:t>objectName</a:t>
            </a:r>
            <a:r>
              <a:rPr lang="en-US" dirty="0"/>
              <a:t>[</a:t>
            </a:r>
            <a:r>
              <a:rPr lang="en-US" i="1" dirty="0"/>
              <a:t>expression</a:t>
            </a:r>
            <a:r>
              <a:rPr lang="en-US" dirty="0"/>
              <a:t>]       // x = "age"; person[x]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7037" y="3880022"/>
            <a:ext cx="422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myFather.first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smtClean="0"/>
              <a:t>John“;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myFather.</a:t>
            </a:r>
            <a:r>
              <a:rPr lang="en-US" dirty="0" err="1" smtClean="0"/>
              <a:t>last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smtClean="0"/>
              <a:t>Doe“;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myFather.</a:t>
            </a:r>
            <a:r>
              <a:rPr lang="en-US" dirty="0" err="1" smtClean="0"/>
              <a:t>age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50;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myFather.eyecolor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smtClean="0"/>
              <a:t>blue“;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5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78227"/>
            <a:ext cx="11029615" cy="4658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methods are the actions that can be performed on objects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JavaScript method is a property containing a function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Property</a:t>
            </a:r>
            <a:r>
              <a:rPr lang="en-US" dirty="0"/>
              <a:t>	</a:t>
            </a:r>
            <a:r>
              <a:rPr lang="en-US" b="1" u="sng" dirty="0" smtClean="0"/>
              <a:t>Value</a:t>
            </a:r>
            <a:endParaRPr lang="en-US" b="1" u="sng" dirty="0"/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	</a:t>
            </a:r>
            <a:r>
              <a:rPr lang="en-US" dirty="0" smtClean="0"/>
              <a:t>John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	</a:t>
            </a:r>
            <a:r>
              <a:rPr lang="en-US" dirty="0" smtClean="0"/>
              <a:t>	Doe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age	</a:t>
            </a:r>
            <a:r>
              <a:rPr lang="en-US" dirty="0" smtClean="0"/>
              <a:t>		50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eyeColor</a:t>
            </a:r>
            <a:r>
              <a:rPr lang="en-US" dirty="0"/>
              <a:t>	</a:t>
            </a:r>
            <a:r>
              <a:rPr lang="en-US" dirty="0" smtClean="0"/>
              <a:t>	blue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fullName</a:t>
            </a:r>
            <a:r>
              <a:rPr lang="en-US" dirty="0"/>
              <a:t>	</a:t>
            </a:r>
            <a:r>
              <a:rPr lang="en-US" dirty="0" smtClean="0"/>
              <a:t>	function</a:t>
            </a:r>
            <a:r>
              <a:rPr lang="en-US" dirty="0"/>
              <a:t>() {return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 dirty="0" err="1"/>
              <a:t>this.lastName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 smtClean="0"/>
              <a:t>(); //calling </a:t>
            </a:r>
            <a:r>
              <a:rPr lang="en-US" dirty="0" err="1" smtClean="0"/>
              <a:t>fullName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622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50</TotalTime>
  <Words>168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Wingdings</vt:lpstr>
      <vt:lpstr>Wingdings 2</vt:lpstr>
      <vt:lpstr>Dividend</vt:lpstr>
      <vt:lpstr>JavaScript Objects</vt:lpstr>
      <vt:lpstr>Object Creating function</vt:lpstr>
      <vt:lpstr>Inheritance</vt:lpstr>
      <vt:lpstr>Instantiation</vt:lpstr>
      <vt:lpstr>Properties</vt:lpstr>
      <vt:lpstr>Methods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Ryan Hafen</dc:creator>
  <cp:lastModifiedBy>Ryan Hafen</cp:lastModifiedBy>
  <cp:revision>5</cp:revision>
  <dcterms:created xsi:type="dcterms:W3CDTF">2017-10-12T18:47:03Z</dcterms:created>
  <dcterms:modified xsi:type="dcterms:W3CDTF">2017-10-12T19:37:13Z</dcterms:modified>
</cp:coreProperties>
</file>