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339" y="1433383"/>
            <a:ext cx="8361229" cy="3985534"/>
          </a:xfrm>
        </p:spPr>
        <p:txBody>
          <a:bodyPr/>
          <a:lstStyle/>
          <a:p>
            <a:r>
              <a:rPr lang="en-US" dirty="0" smtClean="0"/>
              <a:t>CSS3 </a:t>
            </a:r>
            <a:r>
              <a:rPr lang="en-US" dirty="0"/>
              <a:t>Transitions </a:t>
            </a:r>
            <a:r>
              <a:rPr lang="en-US" dirty="0" smtClean="0"/>
              <a:t>&amp; Animations triggered with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08681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document.addEventListener</a:t>
            </a:r>
            <a:r>
              <a:rPr lang="en-US" dirty="0"/>
              <a:t>() method attaches an event handler to the document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/>
              <a:t>document.addEventListener</a:t>
            </a:r>
            <a:r>
              <a:rPr lang="en-US" dirty="0"/>
              <a:t>("click", </a:t>
            </a:r>
            <a:r>
              <a:rPr lang="en-US" dirty="0" err="1"/>
              <a:t>myFunction</a:t>
            </a:r>
            <a:r>
              <a:rPr lang="en-US" dirty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document.addEventListener</a:t>
            </a:r>
            <a:r>
              <a:rPr lang="en-US" dirty="0"/>
              <a:t>("click", </a:t>
            </a:r>
            <a:r>
              <a:rPr lang="en-US" dirty="0" err="1"/>
              <a:t>someOtherFunction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4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315200" cy="35814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var </a:t>
            </a:r>
            <a:r>
              <a:rPr lang="en-US" dirty="0"/>
              <a:t>element = </a:t>
            </a:r>
            <a:r>
              <a:rPr lang="en-US" dirty="0" err="1"/>
              <a:t>document.getElementById</a:t>
            </a:r>
            <a:r>
              <a:rPr lang="en-US" dirty="0"/>
              <a:t>("logo");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element.addEventListener</a:t>
            </a:r>
            <a:r>
              <a:rPr lang="en-US" dirty="0"/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"click",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function(e)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e.preventDefault</a:t>
            </a:r>
            <a:r>
              <a:rPr lang="en-US" dirty="0" smtClean="0"/>
              <a:t>; </a:t>
            </a:r>
            <a:r>
              <a:rPr lang="en-US" dirty="0" err="1"/>
              <a:t>element.classList.remove</a:t>
            </a:r>
            <a:r>
              <a:rPr lang="en-US" dirty="0"/>
              <a:t>("run-animation");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element.offsetWidth</a:t>
            </a:r>
            <a:r>
              <a:rPr lang="en-US" dirty="0"/>
              <a:t> = </a:t>
            </a:r>
            <a:r>
              <a:rPr lang="en-US" dirty="0" err="1"/>
              <a:t>element.offsetWidth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element.classList.add</a:t>
            </a:r>
            <a:r>
              <a:rPr lang="en-US" dirty="0"/>
              <a:t>("run-animation");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);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088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</TotalTime>
  <Words>61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CSS3 Transitions &amp; Animations triggered with JavaScript</vt:lpstr>
      <vt:lpstr>Event Listeners</vt:lpstr>
      <vt:lpstr>EXAMPLE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Transitions &amp; Animations triggered with JavaScript</dc:title>
  <dc:creator>Ryan Hafen</dc:creator>
  <cp:lastModifiedBy>Ryan Hafen</cp:lastModifiedBy>
  <cp:revision>2</cp:revision>
  <dcterms:created xsi:type="dcterms:W3CDTF">2017-11-17T23:13:15Z</dcterms:created>
  <dcterms:modified xsi:type="dcterms:W3CDTF">2017-11-17T23:23:00Z</dcterms:modified>
</cp:coreProperties>
</file>