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850BAC-D7A9-4114-A069-115307FFB584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F1CAD4FA-B2D8-47D8-838D-6D88CE1084F3}">
      <dgm:prSet/>
      <dgm:spPr/>
      <dgm:t>
        <a:bodyPr/>
        <a:lstStyle/>
        <a:p>
          <a:r>
            <a:rPr lang="en-US" baseline="0"/>
            <a:t>An animation lets an element gradually change from one style to another.</a:t>
          </a:r>
          <a:endParaRPr lang="en-US"/>
        </a:p>
      </dgm:t>
    </dgm:pt>
    <dgm:pt modelId="{19C58343-FCEA-4320-BA60-4F22D9EC12F8}" type="parTrans" cxnId="{1751EED1-15FA-40B2-9E98-B322C3AE7699}">
      <dgm:prSet/>
      <dgm:spPr/>
      <dgm:t>
        <a:bodyPr/>
        <a:lstStyle/>
        <a:p>
          <a:endParaRPr lang="en-US"/>
        </a:p>
      </dgm:t>
    </dgm:pt>
    <dgm:pt modelId="{8A9C04F4-F285-4FE7-8FFF-DA34FA1857EF}" type="sibTrans" cxnId="{1751EED1-15FA-40B2-9E98-B322C3AE7699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25A6DFDD-6456-482A-9D85-1D66F9E92CB6}">
      <dgm:prSet/>
      <dgm:spPr/>
      <dgm:t>
        <a:bodyPr/>
        <a:lstStyle/>
        <a:p>
          <a:r>
            <a:rPr lang="en-US" baseline="0"/>
            <a:t>You can change as many CSS properties you want, as many times you want.</a:t>
          </a:r>
          <a:endParaRPr lang="en-US"/>
        </a:p>
      </dgm:t>
    </dgm:pt>
    <dgm:pt modelId="{BDDAFF5E-438E-4623-B412-6A0598AF8529}" type="parTrans" cxnId="{2CBC6F71-A3AC-4E6C-8D78-B4637473F15B}">
      <dgm:prSet/>
      <dgm:spPr/>
      <dgm:t>
        <a:bodyPr/>
        <a:lstStyle/>
        <a:p>
          <a:endParaRPr lang="en-US"/>
        </a:p>
      </dgm:t>
    </dgm:pt>
    <dgm:pt modelId="{69F93D61-6F72-4F13-9B76-47824E035C08}" type="sibTrans" cxnId="{2CBC6F71-A3AC-4E6C-8D78-B4637473F15B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7CD85646-95C3-4FFF-8EBA-3A9B62507B89}">
      <dgm:prSet/>
      <dgm:spPr/>
      <dgm:t>
        <a:bodyPr/>
        <a:lstStyle/>
        <a:p>
          <a:r>
            <a:rPr lang="en-US" baseline="0" dirty="0"/>
            <a:t>To use CSS3 animation, you must first specify some keyframes for the animation.</a:t>
          </a:r>
          <a:endParaRPr lang="en-US" dirty="0"/>
        </a:p>
      </dgm:t>
    </dgm:pt>
    <dgm:pt modelId="{597E93F3-6E9B-455F-8288-85E2AAE8B8D5}" type="parTrans" cxnId="{69D123E1-08C2-4D3A-AF2E-6786AF93D063}">
      <dgm:prSet/>
      <dgm:spPr/>
      <dgm:t>
        <a:bodyPr/>
        <a:lstStyle/>
        <a:p>
          <a:endParaRPr lang="en-US"/>
        </a:p>
      </dgm:t>
    </dgm:pt>
    <dgm:pt modelId="{70BBFCDD-AF51-405F-BA1F-9EC871C6C136}" type="sibTrans" cxnId="{69D123E1-08C2-4D3A-AF2E-6786AF93D063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D6D8CA4C-1435-4587-A748-CA29F8FFB883}">
      <dgm:prSet/>
      <dgm:spPr/>
      <dgm:t>
        <a:bodyPr/>
        <a:lstStyle/>
        <a:p>
          <a:r>
            <a:rPr lang="en-US" baseline="0"/>
            <a:t>Keyframes hold what styles the element will have at certain times.</a:t>
          </a:r>
          <a:endParaRPr lang="en-US"/>
        </a:p>
      </dgm:t>
    </dgm:pt>
    <dgm:pt modelId="{D69715CB-1BF7-4676-8989-0A2A3BA08EF5}" type="parTrans" cxnId="{D6518D69-F227-4C4E-B5A0-F32C6A7C53D0}">
      <dgm:prSet/>
      <dgm:spPr/>
      <dgm:t>
        <a:bodyPr/>
        <a:lstStyle/>
        <a:p>
          <a:endParaRPr lang="en-US"/>
        </a:p>
      </dgm:t>
    </dgm:pt>
    <dgm:pt modelId="{F4A4EC8A-F774-467C-9910-3AF118A51EE1}" type="sibTrans" cxnId="{D6518D69-F227-4C4E-B5A0-F32C6A7C53D0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00723FEA-5DDD-4E52-8977-AC073CE67582}" type="pres">
      <dgm:prSet presAssocID="{E6850BAC-D7A9-4114-A069-115307FFB584}" presName="Name0" presStyleCnt="0">
        <dgm:presLayoutVars>
          <dgm:animLvl val="lvl"/>
          <dgm:resizeHandles val="exact"/>
        </dgm:presLayoutVars>
      </dgm:prSet>
      <dgm:spPr/>
    </dgm:pt>
    <dgm:pt modelId="{8BA3BDDD-E5F1-4996-A47D-52316F5CDA54}" type="pres">
      <dgm:prSet presAssocID="{F1CAD4FA-B2D8-47D8-838D-6D88CE1084F3}" presName="compositeNode" presStyleCnt="0">
        <dgm:presLayoutVars>
          <dgm:bulletEnabled val="1"/>
        </dgm:presLayoutVars>
      </dgm:prSet>
      <dgm:spPr/>
    </dgm:pt>
    <dgm:pt modelId="{6511E733-8D4A-4EFB-A0E4-1AFCF6EA9AFD}" type="pres">
      <dgm:prSet presAssocID="{F1CAD4FA-B2D8-47D8-838D-6D88CE1084F3}" presName="bgRect" presStyleLbl="alignNode1" presStyleIdx="0" presStyleCnt="4"/>
      <dgm:spPr/>
    </dgm:pt>
    <dgm:pt modelId="{BFCD2231-5ABE-4772-A751-BA320323D952}" type="pres">
      <dgm:prSet presAssocID="{8A9C04F4-F285-4FE7-8FFF-DA34FA1857EF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7C1FF002-DD74-4216-AB96-5A8CABF9D6DA}" type="pres">
      <dgm:prSet presAssocID="{F1CAD4FA-B2D8-47D8-838D-6D88CE1084F3}" presName="nodeRect" presStyleLbl="alignNode1" presStyleIdx="0" presStyleCnt="4">
        <dgm:presLayoutVars>
          <dgm:bulletEnabled val="1"/>
        </dgm:presLayoutVars>
      </dgm:prSet>
      <dgm:spPr/>
    </dgm:pt>
    <dgm:pt modelId="{35372421-4341-4AED-92AB-10D065141E58}" type="pres">
      <dgm:prSet presAssocID="{8A9C04F4-F285-4FE7-8FFF-DA34FA1857EF}" presName="sibTrans" presStyleCnt="0"/>
      <dgm:spPr/>
    </dgm:pt>
    <dgm:pt modelId="{CCBE1A66-C206-4FA2-87EA-B12AD4839731}" type="pres">
      <dgm:prSet presAssocID="{25A6DFDD-6456-482A-9D85-1D66F9E92CB6}" presName="compositeNode" presStyleCnt="0">
        <dgm:presLayoutVars>
          <dgm:bulletEnabled val="1"/>
        </dgm:presLayoutVars>
      </dgm:prSet>
      <dgm:spPr/>
    </dgm:pt>
    <dgm:pt modelId="{1E866231-70D6-4E3F-A8CC-36DFEB41F4FD}" type="pres">
      <dgm:prSet presAssocID="{25A6DFDD-6456-482A-9D85-1D66F9E92CB6}" presName="bgRect" presStyleLbl="alignNode1" presStyleIdx="1" presStyleCnt="4"/>
      <dgm:spPr/>
    </dgm:pt>
    <dgm:pt modelId="{D87AE82D-15D1-4AE1-8D5A-AF4400A4A5AA}" type="pres">
      <dgm:prSet presAssocID="{69F93D61-6F72-4F13-9B76-47824E035C08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9309FC32-F223-4C41-9FC6-E3766C493BC6}" type="pres">
      <dgm:prSet presAssocID="{25A6DFDD-6456-482A-9D85-1D66F9E92CB6}" presName="nodeRect" presStyleLbl="alignNode1" presStyleIdx="1" presStyleCnt="4">
        <dgm:presLayoutVars>
          <dgm:bulletEnabled val="1"/>
        </dgm:presLayoutVars>
      </dgm:prSet>
      <dgm:spPr/>
    </dgm:pt>
    <dgm:pt modelId="{68373B17-3B12-4018-AC0B-09AB8DEDA8D7}" type="pres">
      <dgm:prSet presAssocID="{69F93D61-6F72-4F13-9B76-47824E035C08}" presName="sibTrans" presStyleCnt="0"/>
      <dgm:spPr/>
    </dgm:pt>
    <dgm:pt modelId="{71472A62-A08B-461C-A53B-6684975A96E4}" type="pres">
      <dgm:prSet presAssocID="{7CD85646-95C3-4FFF-8EBA-3A9B62507B89}" presName="compositeNode" presStyleCnt="0">
        <dgm:presLayoutVars>
          <dgm:bulletEnabled val="1"/>
        </dgm:presLayoutVars>
      </dgm:prSet>
      <dgm:spPr/>
    </dgm:pt>
    <dgm:pt modelId="{1B381A38-EE79-4330-BD85-93ED66EAFC9C}" type="pres">
      <dgm:prSet presAssocID="{7CD85646-95C3-4FFF-8EBA-3A9B62507B89}" presName="bgRect" presStyleLbl="alignNode1" presStyleIdx="2" presStyleCnt="4"/>
      <dgm:spPr/>
    </dgm:pt>
    <dgm:pt modelId="{329DD20F-D49F-4029-A3D9-FD69647FEA58}" type="pres">
      <dgm:prSet presAssocID="{70BBFCDD-AF51-405F-BA1F-9EC871C6C136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088DA3C4-0C1C-4618-A9ED-989AF61CF65B}" type="pres">
      <dgm:prSet presAssocID="{7CD85646-95C3-4FFF-8EBA-3A9B62507B89}" presName="nodeRect" presStyleLbl="alignNode1" presStyleIdx="2" presStyleCnt="4">
        <dgm:presLayoutVars>
          <dgm:bulletEnabled val="1"/>
        </dgm:presLayoutVars>
      </dgm:prSet>
      <dgm:spPr/>
    </dgm:pt>
    <dgm:pt modelId="{CE4E9C8C-047A-4FD0-87A0-395A209A1653}" type="pres">
      <dgm:prSet presAssocID="{70BBFCDD-AF51-405F-BA1F-9EC871C6C136}" presName="sibTrans" presStyleCnt="0"/>
      <dgm:spPr/>
    </dgm:pt>
    <dgm:pt modelId="{B8307AF0-2967-4E90-B6F5-43898FFC8EAC}" type="pres">
      <dgm:prSet presAssocID="{D6D8CA4C-1435-4587-A748-CA29F8FFB883}" presName="compositeNode" presStyleCnt="0">
        <dgm:presLayoutVars>
          <dgm:bulletEnabled val="1"/>
        </dgm:presLayoutVars>
      </dgm:prSet>
      <dgm:spPr/>
    </dgm:pt>
    <dgm:pt modelId="{A765F081-F944-4D58-AA7F-3C23246A0783}" type="pres">
      <dgm:prSet presAssocID="{D6D8CA4C-1435-4587-A748-CA29F8FFB883}" presName="bgRect" presStyleLbl="alignNode1" presStyleIdx="3" presStyleCnt="4"/>
      <dgm:spPr/>
    </dgm:pt>
    <dgm:pt modelId="{0FE35397-A5E6-41B8-9FFA-CE231B4DEAC3}" type="pres">
      <dgm:prSet presAssocID="{F4A4EC8A-F774-467C-9910-3AF118A51EE1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784BD1E0-4846-460E-B657-992DF5AF79D4}" type="pres">
      <dgm:prSet presAssocID="{D6D8CA4C-1435-4587-A748-CA29F8FFB883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764D240D-FCB7-4C58-A6DA-9D7CF507A646}" type="presOf" srcId="{7CD85646-95C3-4FFF-8EBA-3A9B62507B89}" destId="{088DA3C4-0C1C-4618-A9ED-989AF61CF65B}" srcOrd="1" destOrd="0" presId="urn:microsoft.com/office/officeart/2016/7/layout/LinearBlockProcessNumbered"/>
    <dgm:cxn modelId="{2BF91B0E-2728-41E9-9521-FD6D09F91BFD}" type="presOf" srcId="{8A9C04F4-F285-4FE7-8FFF-DA34FA1857EF}" destId="{BFCD2231-5ABE-4772-A751-BA320323D952}" srcOrd="0" destOrd="0" presId="urn:microsoft.com/office/officeart/2016/7/layout/LinearBlockProcessNumbered"/>
    <dgm:cxn modelId="{DC44CA22-1D9F-4E72-B308-53BFD9ADD040}" type="presOf" srcId="{F1CAD4FA-B2D8-47D8-838D-6D88CE1084F3}" destId="{7C1FF002-DD74-4216-AB96-5A8CABF9D6DA}" srcOrd="1" destOrd="0" presId="urn:microsoft.com/office/officeart/2016/7/layout/LinearBlockProcessNumbered"/>
    <dgm:cxn modelId="{FF10D425-2793-4115-9C89-D44C72D53045}" type="presOf" srcId="{E6850BAC-D7A9-4114-A069-115307FFB584}" destId="{00723FEA-5DDD-4E52-8977-AC073CE67582}" srcOrd="0" destOrd="0" presId="urn:microsoft.com/office/officeart/2016/7/layout/LinearBlockProcessNumbered"/>
    <dgm:cxn modelId="{B17E5D27-A933-4968-97DB-D703FC91EEC7}" type="presOf" srcId="{69F93D61-6F72-4F13-9B76-47824E035C08}" destId="{D87AE82D-15D1-4AE1-8D5A-AF4400A4A5AA}" srcOrd="0" destOrd="0" presId="urn:microsoft.com/office/officeart/2016/7/layout/LinearBlockProcessNumbered"/>
    <dgm:cxn modelId="{5FBE602E-9F89-441A-91F7-BC4511CA9B79}" type="presOf" srcId="{D6D8CA4C-1435-4587-A748-CA29F8FFB883}" destId="{A765F081-F944-4D58-AA7F-3C23246A0783}" srcOrd="0" destOrd="0" presId="urn:microsoft.com/office/officeart/2016/7/layout/LinearBlockProcessNumbered"/>
    <dgm:cxn modelId="{06F84F2E-9906-47AC-BF38-3D941F9C7B61}" type="presOf" srcId="{F1CAD4FA-B2D8-47D8-838D-6D88CE1084F3}" destId="{6511E733-8D4A-4EFB-A0E4-1AFCF6EA9AFD}" srcOrd="0" destOrd="0" presId="urn:microsoft.com/office/officeart/2016/7/layout/LinearBlockProcessNumbered"/>
    <dgm:cxn modelId="{01856C5F-6989-4703-8E44-FB45AAB9AF0E}" type="presOf" srcId="{7CD85646-95C3-4FFF-8EBA-3A9B62507B89}" destId="{1B381A38-EE79-4330-BD85-93ED66EAFC9C}" srcOrd="0" destOrd="0" presId="urn:microsoft.com/office/officeart/2016/7/layout/LinearBlockProcessNumbered"/>
    <dgm:cxn modelId="{D6518D69-F227-4C4E-B5A0-F32C6A7C53D0}" srcId="{E6850BAC-D7A9-4114-A069-115307FFB584}" destId="{D6D8CA4C-1435-4587-A748-CA29F8FFB883}" srcOrd="3" destOrd="0" parTransId="{D69715CB-1BF7-4676-8989-0A2A3BA08EF5}" sibTransId="{F4A4EC8A-F774-467C-9910-3AF118A51EE1}"/>
    <dgm:cxn modelId="{2CBC6F71-A3AC-4E6C-8D78-B4637473F15B}" srcId="{E6850BAC-D7A9-4114-A069-115307FFB584}" destId="{25A6DFDD-6456-482A-9D85-1D66F9E92CB6}" srcOrd="1" destOrd="0" parTransId="{BDDAFF5E-438E-4623-B412-6A0598AF8529}" sibTransId="{69F93D61-6F72-4F13-9B76-47824E035C08}"/>
    <dgm:cxn modelId="{E4105053-C937-4130-99C2-48EC35C534C0}" type="presOf" srcId="{D6D8CA4C-1435-4587-A748-CA29F8FFB883}" destId="{784BD1E0-4846-460E-B657-992DF5AF79D4}" srcOrd="1" destOrd="0" presId="urn:microsoft.com/office/officeart/2016/7/layout/LinearBlockProcessNumbered"/>
    <dgm:cxn modelId="{0F4840A5-6B47-4134-AE37-6B2E6782D83E}" type="presOf" srcId="{70BBFCDD-AF51-405F-BA1F-9EC871C6C136}" destId="{329DD20F-D49F-4029-A3D9-FD69647FEA58}" srcOrd="0" destOrd="0" presId="urn:microsoft.com/office/officeart/2016/7/layout/LinearBlockProcessNumbered"/>
    <dgm:cxn modelId="{BFBCB3B9-326C-428C-AF38-57249DC6A5B1}" type="presOf" srcId="{F4A4EC8A-F774-467C-9910-3AF118A51EE1}" destId="{0FE35397-A5E6-41B8-9FFA-CE231B4DEAC3}" srcOrd="0" destOrd="0" presId="urn:microsoft.com/office/officeart/2016/7/layout/LinearBlockProcessNumbered"/>
    <dgm:cxn modelId="{1751EED1-15FA-40B2-9E98-B322C3AE7699}" srcId="{E6850BAC-D7A9-4114-A069-115307FFB584}" destId="{F1CAD4FA-B2D8-47D8-838D-6D88CE1084F3}" srcOrd="0" destOrd="0" parTransId="{19C58343-FCEA-4320-BA60-4F22D9EC12F8}" sibTransId="{8A9C04F4-F285-4FE7-8FFF-DA34FA1857EF}"/>
    <dgm:cxn modelId="{573F6FD7-C883-4579-8031-7E61978671FF}" type="presOf" srcId="{25A6DFDD-6456-482A-9D85-1D66F9E92CB6}" destId="{1E866231-70D6-4E3F-A8CC-36DFEB41F4FD}" srcOrd="0" destOrd="0" presId="urn:microsoft.com/office/officeart/2016/7/layout/LinearBlockProcessNumbered"/>
    <dgm:cxn modelId="{69D123E1-08C2-4D3A-AF2E-6786AF93D063}" srcId="{E6850BAC-D7A9-4114-A069-115307FFB584}" destId="{7CD85646-95C3-4FFF-8EBA-3A9B62507B89}" srcOrd="2" destOrd="0" parTransId="{597E93F3-6E9B-455F-8288-85E2AAE8B8D5}" sibTransId="{70BBFCDD-AF51-405F-BA1F-9EC871C6C136}"/>
    <dgm:cxn modelId="{3A62C0E2-1BE6-4EEE-B9C9-DA5D77E606C4}" type="presOf" srcId="{25A6DFDD-6456-482A-9D85-1D66F9E92CB6}" destId="{9309FC32-F223-4C41-9FC6-E3766C493BC6}" srcOrd="1" destOrd="0" presId="urn:microsoft.com/office/officeart/2016/7/layout/LinearBlockProcessNumbered"/>
    <dgm:cxn modelId="{A65F4109-BBB3-4129-8DD2-5A2B8DAA0395}" type="presParOf" srcId="{00723FEA-5DDD-4E52-8977-AC073CE67582}" destId="{8BA3BDDD-E5F1-4996-A47D-52316F5CDA54}" srcOrd="0" destOrd="0" presId="urn:microsoft.com/office/officeart/2016/7/layout/LinearBlockProcessNumbered"/>
    <dgm:cxn modelId="{C555B93C-41BE-4E88-A719-A6EB22A8FDCE}" type="presParOf" srcId="{8BA3BDDD-E5F1-4996-A47D-52316F5CDA54}" destId="{6511E733-8D4A-4EFB-A0E4-1AFCF6EA9AFD}" srcOrd="0" destOrd="0" presId="urn:microsoft.com/office/officeart/2016/7/layout/LinearBlockProcessNumbered"/>
    <dgm:cxn modelId="{2A388278-98A9-4FE1-A5CD-65197E49C441}" type="presParOf" srcId="{8BA3BDDD-E5F1-4996-A47D-52316F5CDA54}" destId="{BFCD2231-5ABE-4772-A751-BA320323D952}" srcOrd="1" destOrd="0" presId="urn:microsoft.com/office/officeart/2016/7/layout/LinearBlockProcessNumbered"/>
    <dgm:cxn modelId="{04E1CCF6-CA99-45A5-A24E-35504D677F30}" type="presParOf" srcId="{8BA3BDDD-E5F1-4996-A47D-52316F5CDA54}" destId="{7C1FF002-DD74-4216-AB96-5A8CABF9D6DA}" srcOrd="2" destOrd="0" presId="urn:microsoft.com/office/officeart/2016/7/layout/LinearBlockProcessNumbered"/>
    <dgm:cxn modelId="{92EE3B2D-0E5D-42E4-9EA0-48644228AFBD}" type="presParOf" srcId="{00723FEA-5DDD-4E52-8977-AC073CE67582}" destId="{35372421-4341-4AED-92AB-10D065141E58}" srcOrd="1" destOrd="0" presId="urn:microsoft.com/office/officeart/2016/7/layout/LinearBlockProcessNumbered"/>
    <dgm:cxn modelId="{8F8F406B-BA8E-4C9C-9F5C-7F5169F655A8}" type="presParOf" srcId="{00723FEA-5DDD-4E52-8977-AC073CE67582}" destId="{CCBE1A66-C206-4FA2-87EA-B12AD4839731}" srcOrd="2" destOrd="0" presId="urn:microsoft.com/office/officeart/2016/7/layout/LinearBlockProcessNumbered"/>
    <dgm:cxn modelId="{5FB71FCB-0399-42E2-81C2-6C3D6E2D7806}" type="presParOf" srcId="{CCBE1A66-C206-4FA2-87EA-B12AD4839731}" destId="{1E866231-70D6-4E3F-A8CC-36DFEB41F4FD}" srcOrd="0" destOrd="0" presId="urn:microsoft.com/office/officeart/2016/7/layout/LinearBlockProcessNumbered"/>
    <dgm:cxn modelId="{730800DB-93A2-4355-80D9-279ECC4A52BB}" type="presParOf" srcId="{CCBE1A66-C206-4FA2-87EA-B12AD4839731}" destId="{D87AE82D-15D1-4AE1-8D5A-AF4400A4A5AA}" srcOrd="1" destOrd="0" presId="urn:microsoft.com/office/officeart/2016/7/layout/LinearBlockProcessNumbered"/>
    <dgm:cxn modelId="{B3086A6E-6FEE-4B88-B7FE-847302EBE0DE}" type="presParOf" srcId="{CCBE1A66-C206-4FA2-87EA-B12AD4839731}" destId="{9309FC32-F223-4C41-9FC6-E3766C493BC6}" srcOrd="2" destOrd="0" presId="urn:microsoft.com/office/officeart/2016/7/layout/LinearBlockProcessNumbered"/>
    <dgm:cxn modelId="{B455CF70-8AFB-48AB-A602-DD858C4F0066}" type="presParOf" srcId="{00723FEA-5DDD-4E52-8977-AC073CE67582}" destId="{68373B17-3B12-4018-AC0B-09AB8DEDA8D7}" srcOrd="3" destOrd="0" presId="urn:microsoft.com/office/officeart/2016/7/layout/LinearBlockProcessNumbered"/>
    <dgm:cxn modelId="{6BAE1731-38CC-482D-BDAD-5D67BAD36C80}" type="presParOf" srcId="{00723FEA-5DDD-4E52-8977-AC073CE67582}" destId="{71472A62-A08B-461C-A53B-6684975A96E4}" srcOrd="4" destOrd="0" presId="urn:microsoft.com/office/officeart/2016/7/layout/LinearBlockProcessNumbered"/>
    <dgm:cxn modelId="{F270AF45-B5CA-4295-B172-35440314D372}" type="presParOf" srcId="{71472A62-A08B-461C-A53B-6684975A96E4}" destId="{1B381A38-EE79-4330-BD85-93ED66EAFC9C}" srcOrd="0" destOrd="0" presId="urn:microsoft.com/office/officeart/2016/7/layout/LinearBlockProcessNumbered"/>
    <dgm:cxn modelId="{0C2C2746-8CF0-4291-A56C-05A326495690}" type="presParOf" srcId="{71472A62-A08B-461C-A53B-6684975A96E4}" destId="{329DD20F-D49F-4029-A3D9-FD69647FEA58}" srcOrd="1" destOrd="0" presId="urn:microsoft.com/office/officeart/2016/7/layout/LinearBlockProcessNumbered"/>
    <dgm:cxn modelId="{9FF134C4-993F-4149-A79A-6EA60D44E483}" type="presParOf" srcId="{71472A62-A08B-461C-A53B-6684975A96E4}" destId="{088DA3C4-0C1C-4618-A9ED-989AF61CF65B}" srcOrd="2" destOrd="0" presId="urn:microsoft.com/office/officeart/2016/7/layout/LinearBlockProcessNumbered"/>
    <dgm:cxn modelId="{02F02900-B896-4EEF-A355-902BA4B68E98}" type="presParOf" srcId="{00723FEA-5DDD-4E52-8977-AC073CE67582}" destId="{CE4E9C8C-047A-4FD0-87A0-395A209A1653}" srcOrd="5" destOrd="0" presId="urn:microsoft.com/office/officeart/2016/7/layout/LinearBlockProcessNumbered"/>
    <dgm:cxn modelId="{35442DF0-2FE8-4888-BCB0-EC2966AEE94D}" type="presParOf" srcId="{00723FEA-5DDD-4E52-8977-AC073CE67582}" destId="{B8307AF0-2967-4E90-B6F5-43898FFC8EAC}" srcOrd="6" destOrd="0" presId="urn:microsoft.com/office/officeart/2016/7/layout/LinearBlockProcessNumbered"/>
    <dgm:cxn modelId="{4B92402C-3CD5-4AEC-BC1F-B9F81D685147}" type="presParOf" srcId="{B8307AF0-2967-4E90-B6F5-43898FFC8EAC}" destId="{A765F081-F944-4D58-AA7F-3C23246A0783}" srcOrd="0" destOrd="0" presId="urn:microsoft.com/office/officeart/2016/7/layout/LinearBlockProcessNumbered"/>
    <dgm:cxn modelId="{62E420E4-F7A3-450E-9C59-48BA0651C5A0}" type="presParOf" srcId="{B8307AF0-2967-4E90-B6F5-43898FFC8EAC}" destId="{0FE35397-A5E6-41B8-9FFA-CE231B4DEAC3}" srcOrd="1" destOrd="0" presId="urn:microsoft.com/office/officeart/2016/7/layout/LinearBlockProcessNumbered"/>
    <dgm:cxn modelId="{83574EFA-3EBA-442F-B088-2698ECDB4245}" type="presParOf" srcId="{B8307AF0-2967-4E90-B6F5-43898FFC8EAC}" destId="{784BD1E0-4846-460E-B657-992DF5AF79D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850BAC-D7A9-4114-A069-115307FFB584}" type="doc">
      <dgm:prSet loTypeId="urn:microsoft.com/office/officeart/2005/8/layout/list1" loCatId="Inbox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1CAD4FA-B2D8-47D8-838D-6D88CE1084F3}">
      <dgm:prSet/>
      <dgm:spPr/>
      <dgm:t>
        <a:bodyPr/>
        <a:lstStyle/>
        <a:p>
          <a:r>
            <a:rPr lang="en-US" dirty="0"/>
            <a:t>What?</a:t>
          </a:r>
        </a:p>
        <a:p>
          <a:r>
            <a:rPr lang="en-US" dirty="0"/>
            <a:t>Specifies what is going to change</a:t>
          </a:r>
        </a:p>
      </dgm:t>
    </dgm:pt>
    <dgm:pt modelId="{19C58343-FCEA-4320-BA60-4F22D9EC12F8}" type="parTrans" cxnId="{1751EED1-15FA-40B2-9E98-B322C3AE7699}">
      <dgm:prSet/>
      <dgm:spPr/>
      <dgm:t>
        <a:bodyPr/>
        <a:lstStyle/>
        <a:p>
          <a:endParaRPr lang="en-US"/>
        </a:p>
      </dgm:t>
    </dgm:pt>
    <dgm:pt modelId="{8A9C04F4-F285-4FE7-8FFF-DA34FA1857EF}" type="sibTrans" cxnId="{1751EED1-15FA-40B2-9E98-B322C3AE7699}">
      <dgm:prSet phldrT="01" phldr="0"/>
      <dgm:spPr/>
      <dgm:t>
        <a:bodyPr/>
        <a:lstStyle/>
        <a:p>
          <a:endParaRPr lang="en-US" dirty="0"/>
        </a:p>
      </dgm:t>
    </dgm:pt>
    <dgm:pt modelId="{25A6DFDD-6456-482A-9D85-1D66F9E92CB6}">
      <dgm:prSet/>
      <dgm:spPr/>
      <dgm:t>
        <a:bodyPr/>
        <a:lstStyle/>
        <a:p>
          <a:r>
            <a:rPr lang="en-US" dirty="0"/>
            <a:t>When?</a:t>
          </a:r>
        </a:p>
        <a:p>
          <a:r>
            <a:rPr lang="en-US" dirty="0"/>
            <a:t>Specifies when it will change.</a:t>
          </a:r>
        </a:p>
      </dgm:t>
    </dgm:pt>
    <dgm:pt modelId="{BDDAFF5E-438E-4623-B412-6A0598AF8529}" type="parTrans" cxnId="{2CBC6F71-A3AC-4E6C-8D78-B4637473F15B}">
      <dgm:prSet/>
      <dgm:spPr/>
      <dgm:t>
        <a:bodyPr/>
        <a:lstStyle/>
        <a:p>
          <a:endParaRPr lang="en-US"/>
        </a:p>
      </dgm:t>
    </dgm:pt>
    <dgm:pt modelId="{69F93D61-6F72-4F13-9B76-47824E035C08}" type="sibTrans" cxnId="{2CBC6F71-A3AC-4E6C-8D78-B4637473F15B}">
      <dgm:prSet phldrT="02" phldr="0"/>
      <dgm:spPr/>
      <dgm:t>
        <a:bodyPr/>
        <a:lstStyle/>
        <a:p>
          <a:endParaRPr lang="en-US"/>
        </a:p>
      </dgm:t>
    </dgm:pt>
    <dgm:pt modelId="{7CD85646-95C3-4FFF-8EBA-3A9B62507B89}">
      <dgm:prSet/>
      <dgm:spPr/>
      <dgm:t>
        <a:bodyPr/>
        <a:lstStyle/>
        <a:p>
          <a:r>
            <a:rPr lang="en-US" dirty="0"/>
            <a:t>How?</a:t>
          </a:r>
        </a:p>
        <a:p>
          <a:r>
            <a:rPr lang="en-US" dirty="0"/>
            <a:t>Specifies how it will change.</a:t>
          </a:r>
        </a:p>
      </dgm:t>
    </dgm:pt>
    <dgm:pt modelId="{597E93F3-6E9B-455F-8288-85E2AAE8B8D5}" type="parTrans" cxnId="{69D123E1-08C2-4D3A-AF2E-6786AF93D063}">
      <dgm:prSet/>
      <dgm:spPr/>
      <dgm:t>
        <a:bodyPr/>
        <a:lstStyle/>
        <a:p>
          <a:endParaRPr lang="en-US"/>
        </a:p>
      </dgm:t>
    </dgm:pt>
    <dgm:pt modelId="{70BBFCDD-AF51-405F-BA1F-9EC871C6C136}" type="sibTrans" cxnId="{69D123E1-08C2-4D3A-AF2E-6786AF93D063}">
      <dgm:prSet phldrT="03" phldr="0"/>
      <dgm:spPr/>
      <dgm:t>
        <a:bodyPr/>
        <a:lstStyle/>
        <a:p>
          <a:endParaRPr lang="en-US"/>
        </a:p>
      </dgm:t>
    </dgm:pt>
    <dgm:pt modelId="{6B650F00-927B-4897-8ED9-B5E4532029A9}" type="pres">
      <dgm:prSet presAssocID="{E6850BAC-D7A9-4114-A069-115307FFB584}" presName="linear" presStyleCnt="0">
        <dgm:presLayoutVars>
          <dgm:dir/>
          <dgm:animLvl val="lvl"/>
          <dgm:resizeHandles val="exact"/>
        </dgm:presLayoutVars>
      </dgm:prSet>
      <dgm:spPr/>
    </dgm:pt>
    <dgm:pt modelId="{B21CD9F1-229C-4C5B-8A95-7EF4C881FB4D}" type="pres">
      <dgm:prSet presAssocID="{F1CAD4FA-B2D8-47D8-838D-6D88CE1084F3}" presName="parentLin" presStyleCnt="0"/>
      <dgm:spPr/>
    </dgm:pt>
    <dgm:pt modelId="{27EDAA5E-A259-4C36-83AC-4794CCEA80FD}" type="pres">
      <dgm:prSet presAssocID="{F1CAD4FA-B2D8-47D8-838D-6D88CE1084F3}" presName="parentLeftMargin" presStyleLbl="node1" presStyleIdx="0" presStyleCnt="3"/>
      <dgm:spPr/>
    </dgm:pt>
    <dgm:pt modelId="{74B3C183-28A0-4F27-BFAD-10831E13A31E}" type="pres">
      <dgm:prSet presAssocID="{F1CAD4FA-B2D8-47D8-838D-6D88CE1084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71C9873-160F-4664-B413-02FE5A9AD6B1}" type="pres">
      <dgm:prSet presAssocID="{F1CAD4FA-B2D8-47D8-838D-6D88CE1084F3}" presName="negativeSpace" presStyleCnt="0"/>
      <dgm:spPr/>
    </dgm:pt>
    <dgm:pt modelId="{666D06CB-AFD4-429E-BEEE-08B5CC44901F}" type="pres">
      <dgm:prSet presAssocID="{F1CAD4FA-B2D8-47D8-838D-6D88CE1084F3}" presName="childText" presStyleLbl="conFgAcc1" presStyleIdx="0" presStyleCnt="3">
        <dgm:presLayoutVars>
          <dgm:bulletEnabled val="1"/>
        </dgm:presLayoutVars>
      </dgm:prSet>
      <dgm:spPr/>
    </dgm:pt>
    <dgm:pt modelId="{615E0318-FBBB-4178-B403-0EC9AE352256}" type="pres">
      <dgm:prSet presAssocID="{8A9C04F4-F285-4FE7-8FFF-DA34FA1857EF}" presName="spaceBetweenRectangles" presStyleCnt="0"/>
      <dgm:spPr/>
    </dgm:pt>
    <dgm:pt modelId="{45623F3C-F36D-47CC-B9CB-D240A73CF4D4}" type="pres">
      <dgm:prSet presAssocID="{25A6DFDD-6456-482A-9D85-1D66F9E92CB6}" presName="parentLin" presStyleCnt="0"/>
      <dgm:spPr/>
    </dgm:pt>
    <dgm:pt modelId="{52B5BB33-873E-4B17-AA68-9937058D39AB}" type="pres">
      <dgm:prSet presAssocID="{25A6DFDD-6456-482A-9D85-1D66F9E92CB6}" presName="parentLeftMargin" presStyleLbl="node1" presStyleIdx="0" presStyleCnt="3"/>
      <dgm:spPr/>
    </dgm:pt>
    <dgm:pt modelId="{790472D5-528D-4C46-B550-D44CC4A26D5A}" type="pres">
      <dgm:prSet presAssocID="{25A6DFDD-6456-482A-9D85-1D66F9E92CB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8E6EE52-7205-4C3B-8F44-9B280F170AC0}" type="pres">
      <dgm:prSet presAssocID="{25A6DFDD-6456-482A-9D85-1D66F9E92CB6}" presName="negativeSpace" presStyleCnt="0"/>
      <dgm:spPr/>
    </dgm:pt>
    <dgm:pt modelId="{6BA49E67-5F0E-4CFD-B513-F645787EBC09}" type="pres">
      <dgm:prSet presAssocID="{25A6DFDD-6456-482A-9D85-1D66F9E92CB6}" presName="childText" presStyleLbl="conFgAcc1" presStyleIdx="1" presStyleCnt="3">
        <dgm:presLayoutVars>
          <dgm:bulletEnabled val="1"/>
        </dgm:presLayoutVars>
      </dgm:prSet>
      <dgm:spPr/>
    </dgm:pt>
    <dgm:pt modelId="{8A82F716-B8EB-4F0A-9C3C-DDAF639D381A}" type="pres">
      <dgm:prSet presAssocID="{69F93D61-6F72-4F13-9B76-47824E035C08}" presName="spaceBetweenRectangles" presStyleCnt="0"/>
      <dgm:spPr/>
    </dgm:pt>
    <dgm:pt modelId="{466A380F-FD40-4950-B92A-3144936FF446}" type="pres">
      <dgm:prSet presAssocID="{7CD85646-95C3-4FFF-8EBA-3A9B62507B89}" presName="parentLin" presStyleCnt="0"/>
      <dgm:spPr/>
    </dgm:pt>
    <dgm:pt modelId="{93C8CF75-92E1-425A-98A6-15442A64EE98}" type="pres">
      <dgm:prSet presAssocID="{7CD85646-95C3-4FFF-8EBA-3A9B62507B89}" presName="parentLeftMargin" presStyleLbl="node1" presStyleIdx="1" presStyleCnt="3"/>
      <dgm:spPr/>
    </dgm:pt>
    <dgm:pt modelId="{49BE87E2-293F-4BF5-A756-CF6C2554ADE7}" type="pres">
      <dgm:prSet presAssocID="{7CD85646-95C3-4FFF-8EBA-3A9B62507B8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B56577E-8FD2-4683-9A2F-7DE70BAAD131}" type="pres">
      <dgm:prSet presAssocID="{7CD85646-95C3-4FFF-8EBA-3A9B62507B89}" presName="negativeSpace" presStyleCnt="0"/>
      <dgm:spPr/>
    </dgm:pt>
    <dgm:pt modelId="{F0D9F5A0-515F-45BF-A700-9E7609D302A3}" type="pres">
      <dgm:prSet presAssocID="{7CD85646-95C3-4FFF-8EBA-3A9B62507B8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89D1F03-8C33-4672-B377-312C6B621316}" type="presOf" srcId="{25A6DFDD-6456-482A-9D85-1D66F9E92CB6}" destId="{52B5BB33-873E-4B17-AA68-9937058D39AB}" srcOrd="0" destOrd="0" presId="urn:microsoft.com/office/officeart/2005/8/layout/list1"/>
    <dgm:cxn modelId="{70B5DF04-4E0E-4146-A864-6F77A6F8C097}" type="presOf" srcId="{7CD85646-95C3-4FFF-8EBA-3A9B62507B89}" destId="{49BE87E2-293F-4BF5-A756-CF6C2554ADE7}" srcOrd="1" destOrd="0" presId="urn:microsoft.com/office/officeart/2005/8/layout/list1"/>
    <dgm:cxn modelId="{0D374833-23ED-4148-9A59-C299773241DD}" type="presOf" srcId="{E6850BAC-D7A9-4114-A069-115307FFB584}" destId="{6B650F00-927B-4897-8ED9-B5E4532029A9}" srcOrd="0" destOrd="0" presId="urn:microsoft.com/office/officeart/2005/8/layout/list1"/>
    <dgm:cxn modelId="{F8083467-845A-4E85-92DF-4C6177C40C45}" type="presOf" srcId="{25A6DFDD-6456-482A-9D85-1D66F9E92CB6}" destId="{790472D5-528D-4C46-B550-D44CC4A26D5A}" srcOrd="1" destOrd="0" presId="urn:microsoft.com/office/officeart/2005/8/layout/list1"/>
    <dgm:cxn modelId="{2CBC6F71-A3AC-4E6C-8D78-B4637473F15B}" srcId="{E6850BAC-D7A9-4114-A069-115307FFB584}" destId="{25A6DFDD-6456-482A-9D85-1D66F9E92CB6}" srcOrd="1" destOrd="0" parTransId="{BDDAFF5E-438E-4623-B412-6A0598AF8529}" sibTransId="{69F93D61-6F72-4F13-9B76-47824E035C08}"/>
    <dgm:cxn modelId="{AFB4B19B-4BE2-4049-82AF-EF04342F00EC}" type="presOf" srcId="{F1CAD4FA-B2D8-47D8-838D-6D88CE1084F3}" destId="{27EDAA5E-A259-4C36-83AC-4794CCEA80FD}" srcOrd="0" destOrd="0" presId="urn:microsoft.com/office/officeart/2005/8/layout/list1"/>
    <dgm:cxn modelId="{6B3606A5-7B7B-4DD7-8979-BCBD3B7FFFDB}" type="presOf" srcId="{7CD85646-95C3-4FFF-8EBA-3A9B62507B89}" destId="{93C8CF75-92E1-425A-98A6-15442A64EE98}" srcOrd="0" destOrd="0" presId="urn:microsoft.com/office/officeart/2005/8/layout/list1"/>
    <dgm:cxn modelId="{A72691C1-0C78-460C-9E96-1488F217E0A5}" type="presOf" srcId="{F1CAD4FA-B2D8-47D8-838D-6D88CE1084F3}" destId="{74B3C183-28A0-4F27-BFAD-10831E13A31E}" srcOrd="1" destOrd="0" presId="urn:microsoft.com/office/officeart/2005/8/layout/list1"/>
    <dgm:cxn modelId="{1751EED1-15FA-40B2-9E98-B322C3AE7699}" srcId="{E6850BAC-D7A9-4114-A069-115307FFB584}" destId="{F1CAD4FA-B2D8-47D8-838D-6D88CE1084F3}" srcOrd="0" destOrd="0" parTransId="{19C58343-FCEA-4320-BA60-4F22D9EC12F8}" sibTransId="{8A9C04F4-F285-4FE7-8FFF-DA34FA1857EF}"/>
    <dgm:cxn modelId="{69D123E1-08C2-4D3A-AF2E-6786AF93D063}" srcId="{E6850BAC-D7A9-4114-A069-115307FFB584}" destId="{7CD85646-95C3-4FFF-8EBA-3A9B62507B89}" srcOrd="2" destOrd="0" parTransId="{597E93F3-6E9B-455F-8288-85E2AAE8B8D5}" sibTransId="{70BBFCDD-AF51-405F-BA1F-9EC871C6C136}"/>
    <dgm:cxn modelId="{66EB4829-DF64-4FBF-A6A3-6DB94FBDD9BC}" type="presParOf" srcId="{6B650F00-927B-4897-8ED9-B5E4532029A9}" destId="{B21CD9F1-229C-4C5B-8A95-7EF4C881FB4D}" srcOrd="0" destOrd="0" presId="urn:microsoft.com/office/officeart/2005/8/layout/list1"/>
    <dgm:cxn modelId="{272A6CB1-F8B5-46E8-9E2F-EC61C3675F1F}" type="presParOf" srcId="{B21CD9F1-229C-4C5B-8A95-7EF4C881FB4D}" destId="{27EDAA5E-A259-4C36-83AC-4794CCEA80FD}" srcOrd="0" destOrd="0" presId="urn:microsoft.com/office/officeart/2005/8/layout/list1"/>
    <dgm:cxn modelId="{4CE70DED-C4E6-452B-8E01-591B9FA2C00B}" type="presParOf" srcId="{B21CD9F1-229C-4C5B-8A95-7EF4C881FB4D}" destId="{74B3C183-28A0-4F27-BFAD-10831E13A31E}" srcOrd="1" destOrd="0" presId="urn:microsoft.com/office/officeart/2005/8/layout/list1"/>
    <dgm:cxn modelId="{3C282C5F-523A-49FB-B38F-C87C5725DC80}" type="presParOf" srcId="{6B650F00-927B-4897-8ED9-B5E4532029A9}" destId="{971C9873-160F-4664-B413-02FE5A9AD6B1}" srcOrd="1" destOrd="0" presId="urn:microsoft.com/office/officeart/2005/8/layout/list1"/>
    <dgm:cxn modelId="{6089DA3E-99B0-4117-AD86-59461FFF01C2}" type="presParOf" srcId="{6B650F00-927B-4897-8ED9-B5E4532029A9}" destId="{666D06CB-AFD4-429E-BEEE-08B5CC44901F}" srcOrd="2" destOrd="0" presId="urn:microsoft.com/office/officeart/2005/8/layout/list1"/>
    <dgm:cxn modelId="{2994B42B-DFBD-4EE7-A114-30B1EB32D8AB}" type="presParOf" srcId="{6B650F00-927B-4897-8ED9-B5E4532029A9}" destId="{615E0318-FBBB-4178-B403-0EC9AE352256}" srcOrd="3" destOrd="0" presId="urn:microsoft.com/office/officeart/2005/8/layout/list1"/>
    <dgm:cxn modelId="{6A77EF85-569F-43DF-AA0C-B1B9E5CB3C2A}" type="presParOf" srcId="{6B650F00-927B-4897-8ED9-B5E4532029A9}" destId="{45623F3C-F36D-47CC-B9CB-D240A73CF4D4}" srcOrd="4" destOrd="0" presId="urn:microsoft.com/office/officeart/2005/8/layout/list1"/>
    <dgm:cxn modelId="{FC8F73B5-CD63-407D-BB27-D8CAE1E2CCB7}" type="presParOf" srcId="{45623F3C-F36D-47CC-B9CB-D240A73CF4D4}" destId="{52B5BB33-873E-4B17-AA68-9937058D39AB}" srcOrd="0" destOrd="0" presId="urn:microsoft.com/office/officeart/2005/8/layout/list1"/>
    <dgm:cxn modelId="{58712AEB-9A42-4360-84ED-8C177F38A954}" type="presParOf" srcId="{45623F3C-F36D-47CC-B9CB-D240A73CF4D4}" destId="{790472D5-528D-4C46-B550-D44CC4A26D5A}" srcOrd="1" destOrd="0" presId="urn:microsoft.com/office/officeart/2005/8/layout/list1"/>
    <dgm:cxn modelId="{212BAFF4-B93E-4D3B-A61F-E82E7B537C64}" type="presParOf" srcId="{6B650F00-927B-4897-8ED9-B5E4532029A9}" destId="{88E6EE52-7205-4C3B-8F44-9B280F170AC0}" srcOrd="5" destOrd="0" presId="urn:microsoft.com/office/officeart/2005/8/layout/list1"/>
    <dgm:cxn modelId="{895AF465-BC42-4F1E-BE74-0EAC5A5238E8}" type="presParOf" srcId="{6B650F00-927B-4897-8ED9-B5E4532029A9}" destId="{6BA49E67-5F0E-4CFD-B513-F645787EBC09}" srcOrd="6" destOrd="0" presId="urn:microsoft.com/office/officeart/2005/8/layout/list1"/>
    <dgm:cxn modelId="{5B1DECF2-0566-4A2E-883C-A13A346D23DE}" type="presParOf" srcId="{6B650F00-927B-4897-8ED9-B5E4532029A9}" destId="{8A82F716-B8EB-4F0A-9C3C-DDAF639D381A}" srcOrd="7" destOrd="0" presId="urn:microsoft.com/office/officeart/2005/8/layout/list1"/>
    <dgm:cxn modelId="{88ECAA3D-6D2E-4028-8B6C-09165D59028E}" type="presParOf" srcId="{6B650F00-927B-4897-8ED9-B5E4532029A9}" destId="{466A380F-FD40-4950-B92A-3144936FF446}" srcOrd="8" destOrd="0" presId="urn:microsoft.com/office/officeart/2005/8/layout/list1"/>
    <dgm:cxn modelId="{A8BECA31-E659-4968-9BDA-BA44FE38FCC0}" type="presParOf" srcId="{466A380F-FD40-4950-B92A-3144936FF446}" destId="{93C8CF75-92E1-425A-98A6-15442A64EE98}" srcOrd="0" destOrd="0" presId="urn:microsoft.com/office/officeart/2005/8/layout/list1"/>
    <dgm:cxn modelId="{CA925F38-36C1-4CDE-9C37-780678C4DC22}" type="presParOf" srcId="{466A380F-FD40-4950-B92A-3144936FF446}" destId="{49BE87E2-293F-4BF5-A756-CF6C2554ADE7}" srcOrd="1" destOrd="0" presId="urn:microsoft.com/office/officeart/2005/8/layout/list1"/>
    <dgm:cxn modelId="{DA412308-9F4A-4E4E-B9D0-AA529F581858}" type="presParOf" srcId="{6B650F00-927B-4897-8ED9-B5E4532029A9}" destId="{7B56577E-8FD2-4683-9A2F-7DE70BAAD131}" srcOrd="9" destOrd="0" presId="urn:microsoft.com/office/officeart/2005/8/layout/list1"/>
    <dgm:cxn modelId="{16ED369A-DD77-4CFD-BFE1-D08C4D03E97B}" type="presParOf" srcId="{6B650F00-927B-4897-8ED9-B5E4532029A9}" destId="{F0D9F5A0-515F-45BF-A700-9E7609D302A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951818-A8C4-4AD2-82F2-559C9E582467}" type="doc">
      <dgm:prSet loTypeId="urn:microsoft.com/office/officeart/2005/8/layout/vList2" loCatId="Inbox" qsTypeId="urn:microsoft.com/office/officeart/2005/8/quickstyle/simple3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85F155E6-094A-4D83-B543-EA2DD4AF9A2E}">
      <dgm:prSet/>
      <dgm:spPr/>
      <dgm:t>
        <a:bodyPr/>
        <a:lstStyle/>
        <a:p>
          <a:r>
            <a:rPr lang="en-US" baseline="0"/>
            <a:t>animation-duration</a:t>
          </a:r>
          <a:endParaRPr lang="en-US"/>
        </a:p>
      </dgm:t>
    </dgm:pt>
    <dgm:pt modelId="{40356E87-01F6-416F-8268-677FC82BA72A}" type="parTrans" cxnId="{430C5E05-5458-45CF-AF7E-91470345B43F}">
      <dgm:prSet/>
      <dgm:spPr/>
      <dgm:t>
        <a:bodyPr/>
        <a:lstStyle/>
        <a:p>
          <a:endParaRPr lang="en-US"/>
        </a:p>
      </dgm:t>
    </dgm:pt>
    <dgm:pt modelId="{DED5B78D-DCD9-49D9-AB31-62D39C62B7B6}" type="sibTrans" cxnId="{430C5E05-5458-45CF-AF7E-91470345B43F}">
      <dgm:prSet/>
      <dgm:spPr/>
      <dgm:t>
        <a:bodyPr/>
        <a:lstStyle/>
        <a:p>
          <a:endParaRPr lang="en-US"/>
        </a:p>
      </dgm:t>
    </dgm:pt>
    <dgm:pt modelId="{70DA408A-2E69-4A98-941F-0FAE72C2CBA0}">
      <dgm:prSet/>
      <dgm:spPr/>
      <dgm:t>
        <a:bodyPr/>
        <a:lstStyle/>
        <a:p>
          <a:r>
            <a:rPr lang="en-US" i="0" baseline="0"/>
            <a:t>4s for 4 seconds</a:t>
          </a:r>
          <a:endParaRPr lang="en-US"/>
        </a:p>
      </dgm:t>
    </dgm:pt>
    <dgm:pt modelId="{599D1125-DBC4-4228-9BFB-057A640154B9}" type="parTrans" cxnId="{0AB32098-EACA-4005-989F-0BDB0596A9CD}">
      <dgm:prSet/>
      <dgm:spPr/>
      <dgm:t>
        <a:bodyPr/>
        <a:lstStyle/>
        <a:p>
          <a:endParaRPr lang="en-US"/>
        </a:p>
      </dgm:t>
    </dgm:pt>
    <dgm:pt modelId="{00BD171E-16C7-473C-8EE0-B28571DD9F91}" type="sibTrans" cxnId="{0AB32098-EACA-4005-989F-0BDB0596A9CD}">
      <dgm:prSet/>
      <dgm:spPr/>
      <dgm:t>
        <a:bodyPr/>
        <a:lstStyle/>
        <a:p>
          <a:endParaRPr lang="en-US"/>
        </a:p>
      </dgm:t>
    </dgm:pt>
    <dgm:pt modelId="{2A821831-3660-46BD-8996-8A29ED8F44D2}">
      <dgm:prSet/>
      <dgm:spPr/>
      <dgm:t>
        <a:bodyPr/>
        <a:lstStyle/>
        <a:p>
          <a:r>
            <a:rPr lang="en-US" baseline="0"/>
            <a:t>animation-delay</a:t>
          </a:r>
          <a:endParaRPr lang="en-US"/>
        </a:p>
      </dgm:t>
    </dgm:pt>
    <dgm:pt modelId="{1E826780-2DF6-4149-B8E5-10015E374EB1}" type="parTrans" cxnId="{369234E5-62B1-409D-A241-D9AA02D90070}">
      <dgm:prSet/>
      <dgm:spPr/>
      <dgm:t>
        <a:bodyPr/>
        <a:lstStyle/>
        <a:p>
          <a:endParaRPr lang="en-US"/>
        </a:p>
      </dgm:t>
    </dgm:pt>
    <dgm:pt modelId="{7538000E-AE7A-4CEC-966B-AC554D4897C2}" type="sibTrans" cxnId="{369234E5-62B1-409D-A241-D9AA02D90070}">
      <dgm:prSet/>
      <dgm:spPr/>
      <dgm:t>
        <a:bodyPr/>
        <a:lstStyle/>
        <a:p>
          <a:endParaRPr lang="en-US"/>
        </a:p>
      </dgm:t>
    </dgm:pt>
    <dgm:pt modelId="{48E650F3-4C38-48B2-A2EE-BB2D4AD42CF2}">
      <dgm:prSet/>
      <dgm:spPr/>
      <dgm:t>
        <a:bodyPr/>
        <a:lstStyle/>
        <a:p>
          <a:r>
            <a:rPr lang="en-US" i="0" baseline="0"/>
            <a:t>4s for 4 seconds</a:t>
          </a:r>
          <a:endParaRPr lang="en-US"/>
        </a:p>
      </dgm:t>
    </dgm:pt>
    <dgm:pt modelId="{1737D48D-32DA-40F7-8C8A-BA41CCC74889}" type="parTrans" cxnId="{B6EE5B85-C5CB-40F6-B623-BA126C63DDD7}">
      <dgm:prSet/>
      <dgm:spPr/>
      <dgm:t>
        <a:bodyPr/>
        <a:lstStyle/>
        <a:p>
          <a:endParaRPr lang="en-US"/>
        </a:p>
      </dgm:t>
    </dgm:pt>
    <dgm:pt modelId="{2B01E1B2-2CDC-44CD-BF09-676990C13F13}" type="sibTrans" cxnId="{B6EE5B85-C5CB-40F6-B623-BA126C63DDD7}">
      <dgm:prSet/>
      <dgm:spPr/>
      <dgm:t>
        <a:bodyPr/>
        <a:lstStyle/>
        <a:p>
          <a:endParaRPr lang="en-US"/>
        </a:p>
      </dgm:t>
    </dgm:pt>
    <dgm:pt modelId="{C8ED2417-2A52-43EB-969D-AA22913627E3}">
      <dgm:prSet/>
      <dgm:spPr/>
      <dgm:t>
        <a:bodyPr/>
        <a:lstStyle/>
        <a:p>
          <a:r>
            <a:rPr lang="en-US" baseline="0"/>
            <a:t>animation-iteration-count</a:t>
          </a:r>
          <a:endParaRPr lang="en-US"/>
        </a:p>
      </dgm:t>
    </dgm:pt>
    <dgm:pt modelId="{905538F2-93ED-4569-8195-62B3EA2DC732}" type="parTrans" cxnId="{40EB5A69-E4FC-4EDB-91D7-D4796B1936E0}">
      <dgm:prSet/>
      <dgm:spPr/>
      <dgm:t>
        <a:bodyPr/>
        <a:lstStyle/>
        <a:p>
          <a:endParaRPr lang="en-US"/>
        </a:p>
      </dgm:t>
    </dgm:pt>
    <dgm:pt modelId="{FB206D82-4EA6-438E-97FA-3A845ACEB311}" type="sibTrans" cxnId="{40EB5A69-E4FC-4EDB-91D7-D4796B1936E0}">
      <dgm:prSet/>
      <dgm:spPr/>
      <dgm:t>
        <a:bodyPr/>
        <a:lstStyle/>
        <a:p>
          <a:endParaRPr lang="en-US"/>
        </a:p>
      </dgm:t>
    </dgm:pt>
    <dgm:pt modelId="{D3A2F902-DDBD-4E58-8165-EFA4C1DBEA9A}">
      <dgm:prSet/>
      <dgm:spPr/>
      <dgm:t>
        <a:bodyPr/>
        <a:lstStyle/>
        <a:p>
          <a:r>
            <a:rPr lang="en-US" i="0" baseline="0"/>
            <a:t>3 for loop three times</a:t>
          </a:r>
          <a:endParaRPr lang="en-US"/>
        </a:p>
      </dgm:t>
    </dgm:pt>
    <dgm:pt modelId="{D9E3DC0C-C94A-4EB0-9F82-9959A59C5836}" type="parTrans" cxnId="{FC8632F0-C42B-425B-8E61-44E9A6F9423E}">
      <dgm:prSet/>
      <dgm:spPr/>
      <dgm:t>
        <a:bodyPr/>
        <a:lstStyle/>
        <a:p>
          <a:endParaRPr lang="en-US"/>
        </a:p>
      </dgm:t>
    </dgm:pt>
    <dgm:pt modelId="{64592E79-74FB-456E-9B3A-0FC3D014C6A2}" type="sibTrans" cxnId="{FC8632F0-C42B-425B-8E61-44E9A6F9423E}">
      <dgm:prSet/>
      <dgm:spPr/>
      <dgm:t>
        <a:bodyPr/>
        <a:lstStyle/>
        <a:p>
          <a:endParaRPr lang="en-US"/>
        </a:p>
      </dgm:t>
    </dgm:pt>
    <dgm:pt modelId="{BB65D55F-ACA6-4F34-915B-554658D43F89}">
      <dgm:prSet/>
      <dgm:spPr/>
      <dgm:t>
        <a:bodyPr/>
        <a:lstStyle/>
        <a:p>
          <a:r>
            <a:rPr lang="en-US" i="0" baseline="0" dirty="0"/>
            <a:t>Infinite for continuous looping</a:t>
          </a:r>
          <a:endParaRPr lang="en-US" dirty="0"/>
        </a:p>
      </dgm:t>
    </dgm:pt>
    <dgm:pt modelId="{0CB5135F-5A37-4C29-94A8-7DC214A24D24}" type="parTrans" cxnId="{0117014E-75FD-4B0A-BE44-7CAD69641EF5}">
      <dgm:prSet/>
      <dgm:spPr/>
      <dgm:t>
        <a:bodyPr/>
        <a:lstStyle/>
        <a:p>
          <a:endParaRPr lang="en-US"/>
        </a:p>
      </dgm:t>
    </dgm:pt>
    <dgm:pt modelId="{A7C71F7C-8586-44BA-A9BD-1BE5B8F15F35}" type="sibTrans" cxnId="{0117014E-75FD-4B0A-BE44-7CAD69641EF5}">
      <dgm:prSet/>
      <dgm:spPr/>
      <dgm:t>
        <a:bodyPr/>
        <a:lstStyle/>
        <a:p>
          <a:endParaRPr lang="en-US"/>
        </a:p>
      </dgm:t>
    </dgm:pt>
    <dgm:pt modelId="{2D595018-5244-4A4F-AAEE-A78555F52554}">
      <dgm:prSet/>
      <dgm:spPr/>
      <dgm:t>
        <a:bodyPr/>
        <a:lstStyle/>
        <a:p>
          <a:r>
            <a:rPr lang="en-US" baseline="0"/>
            <a:t>animation-direction</a:t>
          </a:r>
          <a:endParaRPr lang="en-US"/>
        </a:p>
      </dgm:t>
    </dgm:pt>
    <dgm:pt modelId="{051DB8B9-14D9-4042-BF8D-27F1F609870D}" type="parTrans" cxnId="{8BC20B14-D19E-4FC3-9E58-E4DB8DCA0F74}">
      <dgm:prSet/>
      <dgm:spPr/>
      <dgm:t>
        <a:bodyPr/>
        <a:lstStyle/>
        <a:p>
          <a:endParaRPr lang="en-US"/>
        </a:p>
      </dgm:t>
    </dgm:pt>
    <dgm:pt modelId="{E563C4D9-7AF9-4C38-83F5-19958EA45F43}" type="sibTrans" cxnId="{8BC20B14-D19E-4FC3-9E58-E4DB8DCA0F74}">
      <dgm:prSet/>
      <dgm:spPr/>
      <dgm:t>
        <a:bodyPr/>
        <a:lstStyle/>
        <a:p>
          <a:endParaRPr lang="en-US"/>
        </a:p>
      </dgm:t>
    </dgm:pt>
    <dgm:pt modelId="{05769DC2-F15E-470F-AA4D-C73782BA4A40}">
      <dgm:prSet/>
      <dgm:spPr/>
      <dgm:t>
        <a:bodyPr/>
        <a:lstStyle/>
        <a:p>
          <a:r>
            <a:rPr lang="en-US" i="0" baseline="0" dirty="0"/>
            <a:t>reverse</a:t>
          </a:r>
          <a:endParaRPr lang="en-US" dirty="0"/>
        </a:p>
      </dgm:t>
    </dgm:pt>
    <dgm:pt modelId="{04CA4944-11FC-42DA-9160-B37CE04DAD3D}" type="parTrans" cxnId="{0154F605-3444-43CA-B60C-144151FDDDB9}">
      <dgm:prSet/>
      <dgm:spPr/>
      <dgm:t>
        <a:bodyPr/>
        <a:lstStyle/>
        <a:p>
          <a:endParaRPr lang="en-US"/>
        </a:p>
      </dgm:t>
    </dgm:pt>
    <dgm:pt modelId="{237F71D8-D449-4C78-980D-0FA30D506621}" type="sibTrans" cxnId="{0154F605-3444-43CA-B60C-144151FDDDB9}">
      <dgm:prSet/>
      <dgm:spPr/>
      <dgm:t>
        <a:bodyPr/>
        <a:lstStyle/>
        <a:p>
          <a:endParaRPr lang="en-US"/>
        </a:p>
      </dgm:t>
    </dgm:pt>
    <dgm:pt modelId="{BEEE35E4-EBBB-41D6-88B2-7E8EB43AA471}">
      <dgm:prSet/>
      <dgm:spPr/>
      <dgm:t>
        <a:bodyPr/>
        <a:lstStyle/>
        <a:p>
          <a:r>
            <a:rPr lang="en-US" i="0" baseline="0"/>
            <a:t>Alternate for back and forth</a:t>
          </a:r>
          <a:endParaRPr lang="en-US"/>
        </a:p>
      </dgm:t>
    </dgm:pt>
    <dgm:pt modelId="{CEF49B07-128C-46F8-8F8C-CFC5F308726A}" type="parTrans" cxnId="{A281C9F8-14B5-414E-978B-78E3443A2D74}">
      <dgm:prSet/>
      <dgm:spPr/>
      <dgm:t>
        <a:bodyPr/>
        <a:lstStyle/>
        <a:p>
          <a:endParaRPr lang="en-US"/>
        </a:p>
      </dgm:t>
    </dgm:pt>
    <dgm:pt modelId="{20824BAA-A9DF-4205-B651-CFE994D11EF6}" type="sibTrans" cxnId="{A281C9F8-14B5-414E-978B-78E3443A2D74}">
      <dgm:prSet/>
      <dgm:spPr/>
      <dgm:t>
        <a:bodyPr/>
        <a:lstStyle/>
        <a:p>
          <a:endParaRPr lang="en-US"/>
        </a:p>
      </dgm:t>
    </dgm:pt>
    <dgm:pt modelId="{18AEF3DD-7179-4D44-A9F5-26D0EACD2515}">
      <dgm:prSet/>
      <dgm:spPr/>
      <dgm:t>
        <a:bodyPr/>
        <a:lstStyle/>
        <a:p>
          <a:r>
            <a:rPr lang="en-US" baseline="0"/>
            <a:t>animation-timing-function</a:t>
          </a:r>
          <a:endParaRPr lang="en-US"/>
        </a:p>
      </dgm:t>
    </dgm:pt>
    <dgm:pt modelId="{AA1E8BF4-7FFC-44FA-BB05-94CE727F4E66}" type="parTrans" cxnId="{7E92C745-ADC0-4C6B-AD16-7AF1182756CF}">
      <dgm:prSet/>
      <dgm:spPr/>
      <dgm:t>
        <a:bodyPr/>
        <a:lstStyle/>
        <a:p>
          <a:endParaRPr lang="en-US"/>
        </a:p>
      </dgm:t>
    </dgm:pt>
    <dgm:pt modelId="{C0DD7FCF-5112-43C9-96F7-A191B5E266F5}" type="sibTrans" cxnId="{7E92C745-ADC0-4C6B-AD16-7AF1182756CF}">
      <dgm:prSet/>
      <dgm:spPr/>
      <dgm:t>
        <a:bodyPr/>
        <a:lstStyle/>
        <a:p>
          <a:endParaRPr lang="en-US"/>
        </a:p>
      </dgm:t>
    </dgm:pt>
    <dgm:pt modelId="{1826FCC7-EDDE-4DCB-BDC9-2DC7F63237E5}">
      <dgm:prSet/>
      <dgm:spPr/>
      <dgm:t>
        <a:bodyPr/>
        <a:lstStyle/>
        <a:p>
          <a:r>
            <a:rPr lang="en-US" i="0" baseline="0"/>
            <a:t>ease - specifies an animation with a slow start, then fast, then end slowly (this is default)</a:t>
          </a:r>
          <a:endParaRPr lang="en-US"/>
        </a:p>
      </dgm:t>
    </dgm:pt>
    <dgm:pt modelId="{D43C5801-B31C-4172-90C1-0A8CCC4499A6}" type="parTrans" cxnId="{C4145252-E3F2-41C4-848E-8B2BE666A43C}">
      <dgm:prSet/>
      <dgm:spPr/>
      <dgm:t>
        <a:bodyPr/>
        <a:lstStyle/>
        <a:p>
          <a:endParaRPr lang="en-US"/>
        </a:p>
      </dgm:t>
    </dgm:pt>
    <dgm:pt modelId="{4111024E-3ACB-4095-82AD-2772F06ECAEF}" type="sibTrans" cxnId="{C4145252-E3F2-41C4-848E-8B2BE666A43C}">
      <dgm:prSet/>
      <dgm:spPr/>
      <dgm:t>
        <a:bodyPr/>
        <a:lstStyle/>
        <a:p>
          <a:endParaRPr lang="en-US"/>
        </a:p>
      </dgm:t>
    </dgm:pt>
    <dgm:pt modelId="{30ECEFE6-55DD-47F5-8625-95D534B0A1C1}">
      <dgm:prSet/>
      <dgm:spPr/>
      <dgm:t>
        <a:bodyPr/>
        <a:lstStyle/>
        <a:p>
          <a:r>
            <a:rPr lang="en-US" i="0" baseline="0"/>
            <a:t>linear - specifies an animation with the same speed from start to end</a:t>
          </a:r>
          <a:endParaRPr lang="en-US"/>
        </a:p>
      </dgm:t>
    </dgm:pt>
    <dgm:pt modelId="{3908CE19-A420-4C7F-9459-C00D04892FFB}" type="parTrans" cxnId="{8F6DA19E-3760-4B11-8017-798C4BE4BB64}">
      <dgm:prSet/>
      <dgm:spPr/>
      <dgm:t>
        <a:bodyPr/>
        <a:lstStyle/>
        <a:p>
          <a:endParaRPr lang="en-US"/>
        </a:p>
      </dgm:t>
    </dgm:pt>
    <dgm:pt modelId="{8107A389-76C7-4505-B4F1-1DB7DEEBD3CA}" type="sibTrans" cxnId="{8F6DA19E-3760-4B11-8017-798C4BE4BB64}">
      <dgm:prSet/>
      <dgm:spPr/>
      <dgm:t>
        <a:bodyPr/>
        <a:lstStyle/>
        <a:p>
          <a:endParaRPr lang="en-US"/>
        </a:p>
      </dgm:t>
    </dgm:pt>
    <dgm:pt modelId="{FA8EE171-A369-48E1-8997-227E047480CA}">
      <dgm:prSet/>
      <dgm:spPr/>
      <dgm:t>
        <a:bodyPr/>
        <a:lstStyle/>
        <a:p>
          <a:r>
            <a:rPr lang="en-US" i="0" baseline="0"/>
            <a:t>ease-in - specifies an animation with a slow start</a:t>
          </a:r>
          <a:endParaRPr lang="en-US"/>
        </a:p>
      </dgm:t>
    </dgm:pt>
    <dgm:pt modelId="{565DB6EC-F90D-40E2-9CA2-100060B37510}" type="parTrans" cxnId="{4245069F-9AB0-47E6-9F44-40F10CAFA78E}">
      <dgm:prSet/>
      <dgm:spPr/>
      <dgm:t>
        <a:bodyPr/>
        <a:lstStyle/>
        <a:p>
          <a:endParaRPr lang="en-US"/>
        </a:p>
      </dgm:t>
    </dgm:pt>
    <dgm:pt modelId="{E45DE8F3-91E1-4F2A-9C36-2671BBE0C4B2}" type="sibTrans" cxnId="{4245069F-9AB0-47E6-9F44-40F10CAFA78E}">
      <dgm:prSet/>
      <dgm:spPr/>
      <dgm:t>
        <a:bodyPr/>
        <a:lstStyle/>
        <a:p>
          <a:endParaRPr lang="en-US"/>
        </a:p>
      </dgm:t>
    </dgm:pt>
    <dgm:pt modelId="{8E157F78-C2B7-432C-9FC7-33C7C1FF18FF}">
      <dgm:prSet/>
      <dgm:spPr/>
      <dgm:t>
        <a:bodyPr/>
        <a:lstStyle/>
        <a:p>
          <a:r>
            <a:rPr lang="en-US" i="0" baseline="0"/>
            <a:t>ease-out - specifies an animation with a slow end</a:t>
          </a:r>
          <a:endParaRPr lang="en-US"/>
        </a:p>
      </dgm:t>
    </dgm:pt>
    <dgm:pt modelId="{CB9A61A4-515A-4A0D-B8E9-44320E7B56DF}" type="parTrans" cxnId="{F85AB23B-CD55-4692-9006-83842E80AF74}">
      <dgm:prSet/>
      <dgm:spPr/>
      <dgm:t>
        <a:bodyPr/>
        <a:lstStyle/>
        <a:p>
          <a:endParaRPr lang="en-US"/>
        </a:p>
      </dgm:t>
    </dgm:pt>
    <dgm:pt modelId="{F49680BA-6864-47D1-97C4-8E0A6E829ACD}" type="sibTrans" cxnId="{F85AB23B-CD55-4692-9006-83842E80AF74}">
      <dgm:prSet/>
      <dgm:spPr/>
      <dgm:t>
        <a:bodyPr/>
        <a:lstStyle/>
        <a:p>
          <a:endParaRPr lang="en-US"/>
        </a:p>
      </dgm:t>
    </dgm:pt>
    <dgm:pt modelId="{0D52A68E-0C44-4C91-8BF2-1565B3775A76}">
      <dgm:prSet/>
      <dgm:spPr/>
      <dgm:t>
        <a:bodyPr/>
        <a:lstStyle/>
        <a:p>
          <a:r>
            <a:rPr lang="en-US" i="0" baseline="0"/>
            <a:t>ease-in-out - specifies an animation with a slow start and end</a:t>
          </a:r>
          <a:endParaRPr lang="en-US"/>
        </a:p>
      </dgm:t>
    </dgm:pt>
    <dgm:pt modelId="{8F09C686-3A50-44F4-9841-BD4FA818529D}" type="parTrans" cxnId="{8BCDBA57-1BB9-43C9-9430-E3BB7EAE7E78}">
      <dgm:prSet/>
      <dgm:spPr/>
      <dgm:t>
        <a:bodyPr/>
        <a:lstStyle/>
        <a:p>
          <a:endParaRPr lang="en-US"/>
        </a:p>
      </dgm:t>
    </dgm:pt>
    <dgm:pt modelId="{FDD9D484-77F3-4DC2-B5D7-222C027410CE}" type="sibTrans" cxnId="{8BCDBA57-1BB9-43C9-9430-E3BB7EAE7E78}">
      <dgm:prSet/>
      <dgm:spPr/>
      <dgm:t>
        <a:bodyPr/>
        <a:lstStyle/>
        <a:p>
          <a:endParaRPr lang="en-US"/>
        </a:p>
      </dgm:t>
    </dgm:pt>
    <dgm:pt modelId="{8F5F3FA8-88AA-4036-ABFA-BB303CA71BF5}">
      <dgm:prSet/>
      <dgm:spPr/>
      <dgm:t>
        <a:bodyPr/>
        <a:lstStyle/>
        <a:p>
          <a:r>
            <a:rPr lang="en-US" i="0" baseline="0"/>
            <a:t>cubic-bezier(n,n,n,n) - lets you define your own values in a cubic-bezier function</a:t>
          </a:r>
          <a:endParaRPr lang="en-US"/>
        </a:p>
      </dgm:t>
    </dgm:pt>
    <dgm:pt modelId="{8B3E50A8-8B01-4D50-9A25-3791B9973AE0}" type="parTrans" cxnId="{8DCF15C0-03B2-440B-8FE0-5058C646F7FF}">
      <dgm:prSet/>
      <dgm:spPr/>
      <dgm:t>
        <a:bodyPr/>
        <a:lstStyle/>
        <a:p>
          <a:endParaRPr lang="en-US"/>
        </a:p>
      </dgm:t>
    </dgm:pt>
    <dgm:pt modelId="{1CCCC4C3-B1CF-4A55-9A4F-5D38F708AC26}" type="sibTrans" cxnId="{8DCF15C0-03B2-440B-8FE0-5058C646F7FF}">
      <dgm:prSet/>
      <dgm:spPr/>
      <dgm:t>
        <a:bodyPr/>
        <a:lstStyle/>
        <a:p>
          <a:endParaRPr lang="en-US"/>
        </a:p>
      </dgm:t>
    </dgm:pt>
    <dgm:pt modelId="{4A2E5453-628C-4F9C-A47E-EBE9DE343244}" type="pres">
      <dgm:prSet presAssocID="{18951818-A8C4-4AD2-82F2-559C9E582467}" presName="linear" presStyleCnt="0">
        <dgm:presLayoutVars>
          <dgm:animLvl val="lvl"/>
          <dgm:resizeHandles val="exact"/>
        </dgm:presLayoutVars>
      </dgm:prSet>
      <dgm:spPr/>
    </dgm:pt>
    <dgm:pt modelId="{C32C42CB-36E4-4A80-BF77-31EC6AD1E39C}" type="pres">
      <dgm:prSet presAssocID="{85F155E6-094A-4D83-B543-EA2DD4AF9A2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637D35F-B867-4A5E-8E9A-29E6D20A6976}" type="pres">
      <dgm:prSet presAssocID="{85F155E6-094A-4D83-B543-EA2DD4AF9A2E}" presName="childText" presStyleLbl="revTx" presStyleIdx="0" presStyleCnt="5">
        <dgm:presLayoutVars>
          <dgm:bulletEnabled val="1"/>
        </dgm:presLayoutVars>
      </dgm:prSet>
      <dgm:spPr/>
    </dgm:pt>
    <dgm:pt modelId="{FE8E7C4E-B6F3-4869-8E2C-1C0B12531A9E}" type="pres">
      <dgm:prSet presAssocID="{2A821831-3660-46BD-8996-8A29ED8F44D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63E555D-1557-4563-B44A-E91E503AA936}" type="pres">
      <dgm:prSet presAssocID="{2A821831-3660-46BD-8996-8A29ED8F44D2}" presName="childText" presStyleLbl="revTx" presStyleIdx="1" presStyleCnt="5">
        <dgm:presLayoutVars>
          <dgm:bulletEnabled val="1"/>
        </dgm:presLayoutVars>
      </dgm:prSet>
      <dgm:spPr/>
    </dgm:pt>
    <dgm:pt modelId="{BAFB78C0-1C1C-489E-A172-E42F97A83D19}" type="pres">
      <dgm:prSet presAssocID="{C8ED2417-2A52-43EB-969D-AA22913627E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B03A22A-7F83-4A8D-8A8E-CD7085F8B258}" type="pres">
      <dgm:prSet presAssocID="{C8ED2417-2A52-43EB-969D-AA22913627E3}" presName="childText" presStyleLbl="revTx" presStyleIdx="2" presStyleCnt="5">
        <dgm:presLayoutVars>
          <dgm:bulletEnabled val="1"/>
        </dgm:presLayoutVars>
      </dgm:prSet>
      <dgm:spPr/>
    </dgm:pt>
    <dgm:pt modelId="{2C6E2470-55E0-4135-941C-1FAC40705EDF}" type="pres">
      <dgm:prSet presAssocID="{2D595018-5244-4A4F-AAEE-A78555F5255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3A5030F-6538-430C-B7D5-AC8CE5AD2484}" type="pres">
      <dgm:prSet presAssocID="{2D595018-5244-4A4F-AAEE-A78555F52554}" presName="childText" presStyleLbl="revTx" presStyleIdx="3" presStyleCnt="5">
        <dgm:presLayoutVars>
          <dgm:bulletEnabled val="1"/>
        </dgm:presLayoutVars>
      </dgm:prSet>
      <dgm:spPr/>
    </dgm:pt>
    <dgm:pt modelId="{D20B32E3-B277-4A26-9605-031CD9B02B33}" type="pres">
      <dgm:prSet presAssocID="{18AEF3DD-7179-4D44-A9F5-26D0EACD2515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20E8F00-51C1-491B-AB5B-3D3CF9CE40A7}" type="pres">
      <dgm:prSet presAssocID="{18AEF3DD-7179-4D44-A9F5-26D0EACD2515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430C5E05-5458-45CF-AF7E-91470345B43F}" srcId="{18951818-A8C4-4AD2-82F2-559C9E582467}" destId="{85F155E6-094A-4D83-B543-EA2DD4AF9A2E}" srcOrd="0" destOrd="0" parTransId="{40356E87-01F6-416F-8268-677FC82BA72A}" sibTransId="{DED5B78D-DCD9-49D9-AB31-62D39C62B7B6}"/>
    <dgm:cxn modelId="{0154F605-3444-43CA-B60C-144151FDDDB9}" srcId="{2D595018-5244-4A4F-AAEE-A78555F52554}" destId="{05769DC2-F15E-470F-AA4D-C73782BA4A40}" srcOrd="0" destOrd="0" parTransId="{04CA4944-11FC-42DA-9160-B37CE04DAD3D}" sibTransId="{237F71D8-D449-4C78-980D-0FA30D506621}"/>
    <dgm:cxn modelId="{4EE59710-E59F-4C79-97CA-980AEB3F1C2F}" type="presOf" srcId="{8E157F78-C2B7-432C-9FC7-33C7C1FF18FF}" destId="{120E8F00-51C1-491B-AB5B-3D3CF9CE40A7}" srcOrd="0" destOrd="3" presId="urn:microsoft.com/office/officeart/2005/8/layout/vList2"/>
    <dgm:cxn modelId="{5FAEE710-7C00-4B68-8712-F3FCC37339D8}" type="presOf" srcId="{18AEF3DD-7179-4D44-A9F5-26D0EACD2515}" destId="{D20B32E3-B277-4A26-9605-031CD9B02B33}" srcOrd="0" destOrd="0" presId="urn:microsoft.com/office/officeart/2005/8/layout/vList2"/>
    <dgm:cxn modelId="{8BC20B14-D19E-4FC3-9E58-E4DB8DCA0F74}" srcId="{18951818-A8C4-4AD2-82F2-559C9E582467}" destId="{2D595018-5244-4A4F-AAEE-A78555F52554}" srcOrd="3" destOrd="0" parTransId="{051DB8B9-14D9-4042-BF8D-27F1F609870D}" sibTransId="{E563C4D9-7AF9-4C38-83F5-19958EA45F43}"/>
    <dgm:cxn modelId="{2640553A-AAA0-4DB3-994D-EB62171768BF}" type="presOf" srcId="{48E650F3-4C38-48B2-A2EE-BB2D4AD42CF2}" destId="{763E555D-1557-4563-B44A-E91E503AA936}" srcOrd="0" destOrd="0" presId="urn:microsoft.com/office/officeart/2005/8/layout/vList2"/>
    <dgm:cxn modelId="{F85AB23B-CD55-4692-9006-83842E80AF74}" srcId="{18AEF3DD-7179-4D44-A9F5-26D0EACD2515}" destId="{8E157F78-C2B7-432C-9FC7-33C7C1FF18FF}" srcOrd="3" destOrd="0" parTransId="{CB9A61A4-515A-4A0D-B8E9-44320E7B56DF}" sibTransId="{F49680BA-6864-47D1-97C4-8E0A6E829ACD}"/>
    <dgm:cxn modelId="{0C43A064-7207-4941-B506-A6ED14AADE1B}" type="presOf" srcId="{BEEE35E4-EBBB-41D6-88B2-7E8EB43AA471}" destId="{93A5030F-6538-430C-B7D5-AC8CE5AD2484}" srcOrd="0" destOrd="1" presId="urn:microsoft.com/office/officeart/2005/8/layout/vList2"/>
    <dgm:cxn modelId="{7E92C745-ADC0-4C6B-AD16-7AF1182756CF}" srcId="{18951818-A8C4-4AD2-82F2-559C9E582467}" destId="{18AEF3DD-7179-4D44-A9F5-26D0EACD2515}" srcOrd="4" destOrd="0" parTransId="{AA1E8BF4-7FFC-44FA-BB05-94CE727F4E66}" sibTransId="{C0DD7FCF-5112-43C9-96F7-A191B5E266F5}"/>
    <dgm:cxn modelId="{40EB5A69-E4FC-4EDB-91D7-D4796B1936E0}" srcId="{18951818-A8C4-4AD2-82F2-559C9E582467}" destId="{C8ED2417-2A52-43EB-969D-AA22913627E3}" srcOrd="2" destOrd="0" parTransId="{905538F2-93ED-4569-8195-62B3EA2DC732}" sibTransId="{FB206D82-4EA6-438E-97FA-3A845ACEB311}"/>
    <dgm:cxn modelId="{CF7EA06A-2B3A-4E8B-B811-C99EF2D4573C}" type="presOf" srcId="{2D595018-5244-4A4F-AAEE-A78555F52554}" destId="{2C6E2470-55E0-4135-941C-1FAC40705EDF}" srcOrd="0" destOrd="0" presId="urn:microsoft.com/office/officeart/2005/8/layout/vList2"/>
    <dgm:cxn modelId="{EB2A726C-BAAD-4078-8988-85BF4DF928C2}" type="presOf" srcId="{8F5F3FA8-88AA-4036-ABFA-BB303CA71BF5}" destId="{120E8F00-51C1-491B-AB5B-3D3CF9CE40A7}" srcOrd="0" destOrd="5" presId="urn:microsoft.com/office/officeart/2005/8/layout/vList2"/>
    <dgm:cxn modelId="{0117014E-75FD-4B0A-BE44-7CAD69641EF5}" srcId="{C8ED2417-2A52-43EB-969D-AA22913627E3}" destId="{BB65D55F-ACA6-4F34-915B-554658D43F89}" srcOrd="1" destOrd="0" parTransId="{0CB5135F-5A37-4C29-94A8-7DC214A24D24}" sibTransId="{A7C71F7C-8586-44BA-A9BD-1BE5B8F15F35}"/>
    <dgm:cxn modelId="{C4145252-E3F2-41C4-848E-8B2BE666A43C}" srcId="{18AEF3DD-7179-4D44-A9F5-26D0EACD2515}" destId="{1826FCC7-EDDE-4DCB-BDC9-2DC7F63237E5}" srcOrd="0" destOrd="0" parTransId="{D43C5801-B31C-4172-90C1-0A8CCC4499A6}" sibTransId="{4111024E-3ACB-4095-82AD-2772F06ECAEF}"/>
    <dgm:cxn modelId="{8BCDBA57-1BB9-43C9-9430-E3BB7EAE7E78}" srcId="{18AEF3DD-7179-4D44-A9F5-26D0EACD2515}" destId="{0D52A68E-0C44-4C91-8BF2-1565B3775A76}" srcOrd="4" destOrd="0" parTransId="{8F09C686-3A50-44F4-9841-BD4FA818529D}" sibTransId="{FDD9D484-77F3-4DC2-B5D7-222C027410CE}"/>
    <dgm:cxn modelId="{B6EE5B85-C5CB-40F6-B623-BA126C63DDD7}" srcId="{2A821831-3660-46BD-8996-8A29ED8F44D2}" destId="{48E650F3-4C38-48B2-A2EE-BB2D4AD42CF2}" srcOrd="0" destOrd="0" parTransId="{1737D48D-32DA-40F7-8C8A-BA41CCC74889}" sibTransId="{2B01E1B2-2CDC-44CD-BF09-676990C13F13}"/>
    <dgm:cxn modelId="{0D7C1E89-C7E5-4CCD-ADD7-0E12731F647A}" type="presOf" srcId="{30ECEFE6-55DD-47F5-8625-95D534B0A1C1}" destId="{120E8F00-51C1-491B-AB5B-3D3CF9CE40A7}" srcOrd="0" destOrd="1" presId="urn:microsoft.com/office/officeart/2005/8/layout/vList2"/>
    <dgm:cxn modelId="{815EF88E-FA65-40E2-8DDD-CAEDA672CBDD}" type="presOf" srcId="{2A821831-3660-46BD-8996-8A29ED8F44D2}" destId="{FE8E7C4E-B6F3-4869-8E2C-1C0B12531A9E}" srcOrd="0" destOrd="0" presId="urn:microsoft.com/office/officeart/2005/8/layout/vList2"/>
    <dgm:cxn modelId="{0AB32098-EACA-4005-989F-0BDB0596A9CD}" srcId="{85F155E6-094A-4D83-B543-EA2DD4AF9A2E}" destId="{70DA408A-2E69-4A98-941F-0FAE72C2CBA0}" srcOrd="0" destOrd="0" parTransId="{599D1125-DBC4-4228-9BFB-057A640154B9}" sibTransId="{00BD171E-16C7-473C-8EE0-B28571DD9F91}"/>
    <dgm:cxn modelId="{8F6DA19E-3760-4B11-8017-798C4BE4BB64}" srcId="{18AEF3DD-7179-4D44-A9F5-26D0EACD2515}" destId="{30ECEFE6-55DD-47F5-8625-95D534B0A1C1}" srcOrd="1" destOrd="0" parTransId="{3908CE19-A420-4C7F-9459-C00D04892FFB}" sibTransId="{8107A389-76C7-4505-B4F1-1DB7DEEBD3CA}"/>
    <dgm:cxn modelId="{4245069F-9AB0-47E6-9F44-40F10CAFA78E}" srcId="{18AEF3DD-7179-4D44-A9F5-26D0EACD2515}" destId="{FA8EE171-A369-48E1-8997-227E047480CA}" srcOrd="2" destOrd="0" parTransId="{565DB6EC-F90D-40E2-9CA2-100060B37510}" sibTransId="{E45DE8F3-91E1-4F2A-9C36-2671BBE0C4B2}"/>
    <dgm:cxn modelId="{EC3611A3-3612-4B52-853E-5710863D801C}" type="presOf" srcId="{70DA408A-2E69-4A98-941F-0FAE72C2CBA0}" destId="{D637D35F-B867-4A5E-8E9A-29E6D20A6976}" srcOrd="0" destOrd="0" presId="urn:microsoft.com/office/officeart/2005/8/layout/vList2"/>
    <dgm:cxn modelId="{E44F79B9-A6A5-40C4-9C67-79F511CEC1D3}" type="presOf" srcId="{FA8EE171-A369-48E1-8997-227E047480CA}" destId="{120E8F00-51C1-491B-AB5B-3D3CF9CE40A7}" srcOrd="0" destOrd="2" presId="urn:microsoft.com/office/officeart/2005/8/layout/vList2"/>
    <dgm:cxn modelId="{BA85F5BD-301E-4072-8B9F-CFF802FFEA6A}" type="presOf" srcId="{18951818-A8C4-4AD2-82F2-559C9E582467}" destId="{4A2E5453-628C-4F9C-A47E-EBE9DE343244}" srcOrd="0" destOrd="0" presId="urn:microsoft.com/office/officeart/2005/8/layout/vList2"/>
    <dgm:cxn modelId="{8DCF15C0-03B2-440B-8FE0-5058C646F7FF}" srcId="{18AEF3DD-7179-4D44-A9F5-26D0EACD2515}" destId="{8F5F3FA8-88AA-4036-ABFA-BB303CA71BF5}" srcOrd="5" destOrd="0" parTransId="{8B3E50A8-8B01-4D50-9A25-3791B9973AE0}" sibTransId="{1CCCC4C3-B1CF-4A55-9A4F-5D38F708AC26}"/>
    <dgm:cxn modelId="{8F985AC3-21AF-4C22-9020-70EA820D1C4C}" type="presOf" srcId="{05769DC2-F15E-470F-AA4D-C73782BA4A40}" destId="{93A5030F-6538-430C-B7D5-AC8CE5AD2484}" srcOrd="0" destOrd="0" presId="urn:microsoft.com/office/officeart/2005/8/layout/vList2"/>
    <dgm:cxn modelId="{470530D7-E1A7-4F2D-B6FC-4B2335F69A5E}" type="presOf" srcId="{1826FCC7-EDDE-4DCB-BDC9-2DC7F63237E5}" destId="{120E8F00-51C1-491B-AB5B-3D3CF9CE40A7}" srcOrd="0" destOrd="0" presId="urn:microsoft.com/office/officeart/2005/8/layout/vList2"/>
    <dgm:cxn modelId="{0EE7AED8-5951-4B83-85A0-88484CFB8A8F}" type="presOf" srcId="{85F155E6-094A-4D83-B543-EA2DD4AF9A2E}" destId="{C32C42CB-36E4-4A80-BF77-31EC6AD1E39C}" srcOrd="0" destOrd="0" presId="urn:microsoft.com/office/officeart/2005/8/layout/vList2"/>
    <dgm:cxn modelId="{369234E5-62B1-409D-A241-D9AA02D90070}" srcId="{18951818-A8C4-4AD2-82F2-559C9E582467}" destId="{2A821831-3660-46BD-8996-8A29ED8F44D2}" srcOrd="1" destOrd="0" parTransId="{1E826780-2DF6-4149-B8E5-10015E374EB1}" sibTransId="{7538000E-AE7A-4CEC-966B-AC554D4897C2}"/>
    <dgm:cxn modelId="{3ECAC4E7-31E1-46FE-B25B-995C296805D8}" type="presOf" srcId="{0D52A68E-0C44-4C91-8BF2-1565B3775A76}" destId="{120E8F00-51C1-491B-AB5B-3D3CF9CE40A7}" srcOrd="0" destOrd="4" presId="urn:microsoft.com/office/officeart/2005/8/layout/vList2"/>
    <dgm:cxn modelId="{FC8632F0-C42B-425B-8E61-44E9A6F9423E}" srcId="{C8ED2417-2A52-43EB-969D-AA22913627E3}" destId="{D3A2F902-DDBD-4E58-8165-EFA4C1DBEA9A}" srcOrd="0" destOrd="0" parTransId="{D9E3DC0C-C94A-4EB0-9F82-9959A59C5836}" sibTransId="{64592E79-74FB-456E-9B3A-0FC3D014C6A2}"/>
    <dgm:cxn modelId="{77E005F1-5323-4DBE-AAF8-3A2C051C47E9}" type="presOf" srcId="{D3A2F902-DDBD-4E58-8165-EFA4C1DBEA9A}" destId="{DB03A22A-7F83-4A8D-8A8E-CD7085F8B258}" srcOrd="0" destOrd="0" presId="urn:microsoft.com/office/officeart/2005/8/layout/vList2"/>
    <dgm:cxn modelId="{A281C9F8-14B5-414E-978B-78E3443A2D74}" srcId="{2D595018-5244-4A4F-AAEE-A78555F52554}" destId="{BEEE35E4-EBBB-41D6-88B2-7E8EB43AA471}" srcOrd="1" destOrd="0" parTransId="{CEF49B07-128C-46F8-8F8C-CFC5F308726A}" sibTransId="{20824BAA-A9DF-4205-B651-CFE994D11EF6}"/>
    <dgm:cxn modelId="{3A40DFF8-C387-472D-93C2-684FDCCA18AC}" type="presOf" srcId="{C8ED2417-2A52-43EB-969D-AA22913627E3}" destId="{BAFB78C0-1C1C-489E-A172-E42F97A83D19}" srcOrd="0" destOrd="0" presId="urn:microsoft.com/office/officeart/2005/8/layout/vList2"/>
    <dgm:cxn modelId="{F5D45EFB-2739-462B-969D-564494F09D04}" type="presOf" srcId="{BB65D55F-ACA6-4F34-915B-554658D43F89}" destId="{DB03A22A-7F83-4A8D-8A8E-CD7085F8B258}" srcOrd="0" destOrd="1" presId="urn:microsoft.com/office/officeart/2005/8/layout/vList2"/>
    <dgm:cxn modelId="{AA20DA20-504C-4461-A254-46608ECF1A0D}" type="presParOf" srcId="{4A2E5453-628C-4F9C-A47E-EBE9DE343244}" destId="{C32C42CB-36E4-4A80-BF77-31EC6AD1E39C}" srcOrd="0" destOrd="0" presId="urn:microsoft.com/office/officeart/2005/8/layout/vList2"/>
    <dgm:cxn modelId="{15EC5B15-A36A-4397-B708-96356629722A}" type="presParOf" srcId="{4A2E5453-628C-4F9C-A47E-EBE9DE343244}" destId="{D637D35F-B867-4A5E-8E9A-29E6D20A6976}" srcOrd="1" destOrd="0" presId="urn:microsoft.com/office/officeart/2005/8/layout/vList2"/>
    <dgm:cxn modelId="{C7402149-D83C-41DB-809D-F14CF3F128AB}" type="presParOf" srcId="{4A2E5453-628C-4F9C-A47E-EBE9DE343244}" destId="{FE8E7C4E-B6F3-4869-8E2C-1C0B12531A9E}" srcOrd="2" destOrd="0" presId="urn:microsoft.com/office/officeart/2005/8/layout/vList2"/>
    <dgm:cxn modelId="{1129BF5C-5E65-4ABC-8478-373BC2A17C58}" type="presParOf" srcId="{4A2E5453-628C-4F9C-A47E-EBE9DE343244}" destId="{763E555D-1557-4563-B44A-E91E503AA936}" srcOrd="3" destOrd="0" presId="urn:microsoft.com/office/officeart/2005/8/layout/vList2"/>
    <dgm:cxn modelId="{846A6F21-3853-40C9-8539-C21AF3A00757}" type="presParOf" srcId="{4A2E5453-628C-4F9C-A47E-EBE9DE343244}" destId="{BAFB78C0-1C1C-489E-A172-E42F97A83D19}" srcOrd="4" destOrd="0" presId="urn:microsoft.com/office/officeart/2005/8/layout/vList2"/>
    <dgm:cxn modelId="{D77BE792-CE1D-4A66-8E6D-5670AF28740F}" type="presParOf" srcId="{4A2E5453-628C-4F9C-A47E-EBE9DE343244}" destId="{DB03A22A-7F83-4A8D-8A8E-CD7085F8B258}" srcOrd="5" destOrd="0" presId="urn:microsoft.com/office/officeart/2005/8/layout/vList2"/>
    <dgm:cxn modelId="{1528DC95-80C0-4111-A9A1-7F3DE17AB7D8}" type="presParOf" srcId="{4A2E5453-628C-4F9C-A47E-EBE9DE343244}" destId="{2C6E2470-55E0-4135-941C-1FAC40705EDF}" srcOrd="6" destOrd="0" presId="urn:microsoft.com/office/officeart/2005/8/layout/vList2"/>
    <dgm:cxn modelId="{AD2F4F58-A046-4D2C-B43E-3BD10F23F07B}" type="presParOf" srcId="{4A2E5453-628C-4F9C-A47E-EBE9DE343244}" destId="{93A5030F-6538-430C-B7D5-AC8CE5AD2484}" srcOrd="7" destOrd="0" presId="urn:microsoft.com/office/officeart/2005/8/layout/vList2"/>
    <dgm:cxn modelId="{3CA0295E-DF48-4451-8DC9-1431C1390AE4}" type="presParOf" srcId="{4A2E5453-628C-4F9C-A47E-EBE9DE343244}" destId="{D20B32E3-B277-4A26-9605-031CD9B02B33}" srcOrd="8" destOrd="0" presId="urn:microsoft.com/office/officeart/2005/8/layout/vList2"/>
    <dgm:cxn modelId="{AE45C731-DC59-4A9B-99BE-C07176CEB44E}" type="presParOf" srcId="{4A2E5453-628C-4F9C-A47E-EBE9DE343244}" destId="{120E8F00-51C1-491B-AB5B-3D3CF9CE40A7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5192E1-89CF-402A-9C53-7850ED706324}" type="doc">
      <dgm:prSet loTypeId="urn:microsoft.com/office/officeart/2005/8/layout/chevron1" loCatId="Inbox" qsTypeId="urn:microsoft.com/office/officeart/2005/8/quickstyle/simple5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C12C788B-ED28-4851-ADCC-CEB5D1A41FB2}">
      <dgm:prSet/>
      <dgm:spPr/>
      <dgm:t>
        <a:bodyPr/>
        <a:lstStyle/>
        <a:p>
          <a:pPr algn="l"/>
          <a:r>
            <a:rPr lang="en-US" baseline="0" dirty="0"/>
            <a:t>div {</a:t>
          </a:r>
          <a:br>
            <a:rPr lang="en-US" baseline="0" dirty="0"/>
          </a:br>
          <a:r>
            <a:rPr lang="en-US" baseline="0" dirty="0"/>
            <a:t>    animation-name: </a:t>
          </a:r>
          <a:r>
            <a:rPr lang="en-US" baseline="0" dirty="0">
              <a:solidFill>
                <a:srgbClr val="7030A0"/>
              </a:solidFill>
            </a:rPr>
            <a:t>example</a:t>
          </a:r>
          <a:r>
            <a:rPr lang="en-US" baseline="0" dirty="0"/>
            <a:t>;</a:t>
          </a:r>
          <a:br>
            <a:rPr lang="en-US" baseline="0" dirty="0"/>
          </a:br>
          <a:r>
            <a:rPr lang="en-US" baseline="0" dirty="0"/>
            <a:t>    animation-duration: </a:t>
          </a:r>
          <a:r>
            <a:rPr lang="en-US" baseline="0" dirty="0">
              <a:solidFill>
                <a:srgbClr val="0070C0"/>
              </a:solidFill>
            </a:rPr>
            <a:t>5s</a:t>
          </a:r>
          <a:r>
            <a:rPr lang="en-US" baseline="0" dirty="0"/>
            <a:t>;</a:t>
          </a:r>
          <a:br>
            <a:rPr lang="en-US" baseline="0" dirty="0"/>
          </a:br>
          <a:r>
            <a:rPr lang="en-US" baseline="0" dirty="0"/>
            <a:t>    animation-timing-function: </a:t>
          </a:r>
          <a:r>
            <a:rPr lang="en-US" baseline="0" dirty="0">
              <a:solidFill>
                <a:srgbClr val="FFFF00"/>
              </a:solidFill>
            </a:rPr>
            <a:t>linear</a:t>
          </a:r>
          <a:r>
            <a:rPr lang="en-US" baseline="0" dirty="0"/>
            <a:t>;</a:t>
          </a:r>
          <a:br>
            <a:rPr lang="en-US" baseline="0" dirty="0"/>
          </a:br>
          <a:r>
            <a:rPr lang="en-US" baseline="0" dirty="0"/>
            <a:t>    animation-delay: </a:t>
          </a:r>
          <a:r>
            <a:rPr lang="en-US" baseline="0" dirty="0">
              <a:solidFill>
                <a:srgbClr val="FFC000"/>
              </a:solidFill>
            </a:rPr>
            <a:t>2s</a:t>
          </a:r>
          <a:r>
            <a:rPr lang="en-US" baseline="0" dirty="0"/>
            <a:t>;</a:t>
          </a:r>
          <a:br>
            <a:rPr lang="en-US" baseline="0" dirty="0"/>
          </a:br>
          <a:r>
            <a:rPr lang="en-US" baseline="0" dirty="0"/>
            <a:t>    animation-iteration-count: </a:t>
          </a:r>
          <a:r>
            <a:rPr lang="en-US" baseline="0" dirty="0">
              <a:solidFill>
                <a:srgbClr val="FF0000"/>
              </a:solidFill>
            </a:rPr>
            <a:t>infinite</a:t>
          </a:r>
          <a:r>
            <a:rPr lang="en-US" baseline="0" dirty="0"/>
            <a:t>;</a:t>
          </a:r>
          <a:br>
            <a:rPr lang="en-US" baseline="0" dirty="0"/>
          </a:br>
          <a:r>
            <a:rPr lang="en-US" baseline="0" dirty="0"/>
            <a:t>    animation-direction: </a:t>
          </a:r>
          <a:r>
            <a:rPr lang="en-US" baseline="0" dirty="0">
              <a:solidFill>
                <a:srgbClr val="002060"/>
              </a:solidFill>
            </a:rPr>
            <a:t>alternate</a:t>
          </a:r>
          <a:r>
            <a:rPr lang="en-US" baseline="0" dirty="0"/>
            <a:t>;</a:t>
          </a:r>
          <a:br>
            <a:rPr lang="en-US" baseline="0" dirty="0"/>
          </a:br>
          <a:r>
            <a:rPr lang="en-US" baseline="0" dirty="0"/>
            <a:t>}</a:t>
          </a:r>
          <a:endParaRPr lang="en-US" dirty="0"/>
        </a:p>
      </dgm:t>
    </dgm:pt>
    <dgm:pt modelId="{53D46DBF-8481-49D2-8D49-BCD59D5F2147}" type="parTrans" cxnId="{7292BB92-C6F7-4589-B7D1-D7673BCCBE44}">
      <dgm:prSet/>
      <dgm:spPr/>
      <dgm:t>
        <a:bodyPr/>
        <a:lstStyle/>
        <a:p>
          <a:endParaRPr lang="en-US"/>
        </a:p>
      </dgm:t>
    </dgm:pt>
    <dgm:pt modelId="{61E351C1-B960-474F-A6BD-A359B034DBE6}" type="sibTrans" cxnId="{7292BB92-C6F7-4589-B7D1-D7673BCCBE44}">
      <dgm:prSet/>
      <dgm:spPr/>
      <dgm:t>
        <a:bodyPr/>
        <a:lstStyle/>
        <a:p>
          <a:endParaRPr lang="en-US"/>
        </a:p>
      </dgm:t>
    </dgm:pt>
    <dgm:pt modelId="{8D21EA79-973B-47CD-8EC7-70505036710B}">
      <dgm:prSet custT="1"/>
      <dgm:spPr/>
      <dgm:t>
        <a:bodyPr/>
        <a:lstStyle/>
        <a:p>
          <a:pPr algn="l"/>
          <a:r>
            <a:rPr lang="en-US" sz="1600" baseline="0" dirty="0"/>
            <a:t>div {</a:t>
          </a:r>
          <a:br>
            <a:rPr lang="en-US" sz="1600" baseline="0" dirty="0"/>
          </a:br>
          <a:r>
            <a:rPr lang="en-US" sz="1600" baseline="0" dirty="0"/>
            <a:t>    animation: </a:t>
          </a:r>
          <a:r>
            <a:rPr lang="en-US" sz="1600" baseline="0" dirty="0">
              <a:solidFill>
                <a:srgbClr val="7030A0"/>
              </a:solidFill>
            </a:rPr>
            <a:t>example</a:t>
          </a:r>
          <a:r>
            <a:rPr lang="en-US" sz="1600" baseline="0" dirty="0"/>
            <a:t> </a:t>
          </a:r>
          <a:r>
            <a:rPr lang="en-US" sz="1600" baseline="0" dirty="0">
              <a:solidFill>
                <a:srgbClr val="0070C0"/>
              </a:solidFill>
            </a:rPr>
            <a:t>5s</a:t>
          </a:r>
          <a:r>
            <a:rPr lang="en-US" sz="1600" baseline="0" dirty="0"/>
            <a:t> </a:t>
          </a:r>
          <a:r>
            <a:rPr lang="en-US" sz="1600" baseline="0" dirty="0">
              <a:solidFill>
                <a:srgbClr val="FFFF00"/>
              </a:solidFill>
            </a:rPr>
            <a:t>linear</a:t>
          </a:r>
          <a:r>
            <a:rPr lang="en-US" sz="1600" baseline="0" dirty="0"/>
            <a:t> </a:t>
          </a:r>
          <a:r>
            <a:rPr lang="en-US" sz="1600" baseline="0" dirty="0">
              <a:solidFill>
                <a:srgbClr val="FFC000"/>
              </a:solidFill>
            </a:rPr>
            <a:t>2s</a:t>
          </a:r>
          <a:r>
            <a:rPr lang="en-US" sz="1600" baseline="0" dirty="0"/>
            <a:t> </a:t>
          </a:r>
          <a:r>
            <a:rPr lang="en-US" sz="1600" baseline="0" dirty="0">
              <a:solidFill>
                <a:srgbClr val="FF0000"/>
              </a:solidFill>
            </a:rPr>
            <a:t>infinite</a:t>
          </a:r>
          <a:r>
            <a:rPr lang="en-US" sz="1600" baseline="0" dirty="0"/>
            <a:t> </a:t>
          </a:r>
          <a:r>
            <a:rPr lang="en-US" sz="1600" baseline="0" dirty="0">
              <a:solidFill>
                <a:srgbClr val="002060"/>
              </a:solidFill>
            </a:rPr>
            <a:t>alternate</a:t>
          </a:r>
          <a:r>
            <a:rPr lang="en-US" sz="1600" baseline="0" dirty="0"/>
            <a:t>;</a:t>
          </a:r>
          <a:br>
            <a:rPr lang="en-US" sz="1600" baseline="0" dirty="0"/>
          </a:br>
          <a:r>
            <a:rPr lang="en-US" sz="1600" baseline="0" dirty="0"/>
            <a:t>}</a:t>
          </a:r>
          <a:endParaRPr lang="en-US" sz="1600" dirty="0"/>
        </a:p>
      </dgm:t>
    </dgm:pt>
    <dgm:pt modelId="{3B022365-4511-46F6-B6B4-2F1CACBA1E29}" type="parTrans" cxnId="{77CD589F-7BB2-4F3D-A502-A4415284F580}">
      <dgm:prSet/>
      <dgm:spPr/>
      <dgm:t>
        <a:bodyPr/>
        <a:lstStyle/>
        <a:p>
          <a:endParaRPr lang="en-US"/>
        </a:p>
      </dgm:t>
    </dgm:pt>
    <dgm:pt modelId="{BDBD9C95-5451-428F-9194-0B315495A9AB}" type="sibTrans" cxnId="{77CD589F-7BB2-4F3D-A502-A4415284F580}">
      <dgm:prSet/>
      <dgm:spPr/>
      <dgm:t>
        <a:bodyPr/>
        <a:lstStyle/>
        <a:p>
          <a:endParaRPr lang="en-US"/>
        </a:p>
      </dgm:t>
    </dgm:pt>
    <dgm:pt modelId="{AC96187E-7F0D-4A99-B025-8F5237DF4FC3}" type="pres">
      <dgm:prSet presAssocID="{4B5192E1-89CF-402A-9C53-7850ED706324}" presName="Name0" presStyleCnt="0">
        <dgm:presLayoutVars>
          <dgm:dir/>
          <dgm:animLvl val="lvl"/>
          <dgm:resizeHandles val="exact"/>
        </dgm:presLayoutVars>
      </dgm:prSet>
      <dgm:spPr/>
    </dgm:pt>
    <dgm:pt modelId="{E73D9BD2-616D-4226-ABB5-2D9A86DD53E2}" type="pres">
      <dgm:prSet presAssocID="{C12C788B-ED28-4851-ADCC-CEB5D1A41FB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57DB931-C2FF-40C5-9E59-331F53208167}" type="pres">
      <dgm:prSet presAssocID="{61E351C1-B960-474F-A6BD-A359B034DBE6}" presName="parTxOnlySpace" presStyleCnt="0"/>
      <dgm:spPr/>
    </dgm:pt>
    <dgm:pt modelId="{0E179104-B1AB-4D83-94F9-FED96FA77AA6}" type="pres">
      <dgm:prSet presAssocID="{8D21EA79-973B-47CD-8EC7-70505036710B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927C4D32-19CC-40CF-8DB9-6D981A75637B}" type="presOf" srcId="{4B5192E1-89CF-402A-9C53-7850ED706324}" destId="{AC96187E-7F0D-4A99-B025-8F5237DF4FC3}" srcOrd="0" destOrd="0" presId="urn:microsoft.com/office/officeart/2005/8/layout/chevron1"/>
    <dgm:cxn modelId="{7292BB92-C6F7-4589-B7D1-D7673BCCBE44}" srcId="{4B5192E1-89CF-402A-9C53-7850ED706324}" destId="{C12C788B-ED28-4851-ADCC-CEB5D1A41FB2}" srcOrd="0" destOrd="0" parTransId="{53D46DBF-8481-49D2-8D49-BCD59D5F2147}" sibTransId="{61E351C1-B960-474F-A6BD-A359B034DBE6}"/>
    <dgm:cxn modelId="{E0CBF49B-7018-4B52-BA63-52090099D049}" type="presOf" srcId="{8D21EA79-973B-47CD-8EC7-70505036710B}" destId="{0E179104-B1AB-4D83-94F9-FED96FA77AA6}" srcOrd="0" destOrd="0" presId="urn:microsoft.com/office/officeart/2005/8/layout/chevron1"/>
    <dgm:cxn modelId="{77CD589F-7BB2-4F3D-A502-A4415284F580}" srcId="{4B5192E1-89CF-402A-9C53-7850ED706324}" destId="{8D21EA79-973B-47CD-8EC7-70505036710B}" srcOrd="1" destOrd="0" parTransId="{3B022365-4511-46F6-B6B4-2F1CACBA1E29}" sibTransId="{BDBD9C95-5451-428F-9194-0B315495A9AB}"/>
    <dgm:cxn modelId="{0B6032D8-9459-469D-BFCE-2B7CA3782217}" type="presOf" srcId="{C12C788B-ED28-4851-ADCC-CEB5D1A41FB2}" destId="{E73D9BD2-616D-4226-ABB5-2D9A86DD53E2}" srcOrd="0" destOrd="0" presId="urn:microsoft.com/office/officeart/2005/8/layout/chevron1"/>
    <dgm:cxn modelId="{3E681EC8-7052-45EC-8522-60BBE1560436}" type="presParOf" srcId="{AC96187E-7F0D-4A99-B025-8F5237DF4FC3}" destId="{E73D9BD2-616D-4226-ABB5-2D9A86DD53E2}" srcOrd="0" destOrd="0" presId="urn:microsoft.com/office/officeart/2005/8/layout/chevron1"/>
    <dgm:cxn modelId="{5325E713-00CF-465F-B041-7F72ACAC203D}" type="presParOf" srcId="{AC96187E-7F0D-4A99-B025-8F5237DF4FC3}" destId="{C57DB931-C2FF-40C5-9E59-331F53208167}" srcOrd="1" destOrd="0" presId="urn:microsoft.com/office/officeart/2005/8/layout/chevron1"/>
    <dgm:cxn modelId="{1AEAB98C-92D4-47C2-B528-EAC16AF505BE}" type="presParOf" srcId="{AC96187E-7F0D-4A99-B025-8F5237DF4FC3}" destId="{0E179104-B1AB-4D83-94F9-FED96FA77AA6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CE4F4E-71FC-4389-91BE-9E79D174B277}" type="doc">
      <dgm:prSet loTypeId="urn:microsoft.com/office/officeart/2005/8/layout/list1" loCatId="Inbox" qsTypeId="urn:microsoft.com/office/officeart/2005/8/quickstyle/simple4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708775BE-78C0-4FDE-BEC2-B675FFE09122}">
      <dgm:prSet/>
      <dgm:spPr/>
      <dgm:t>
        <a:bodyPr/>
        <a:lstStyle/>
        <a:p>
          <a:r>
            <a:rPr lang="en-US" baseline="0" dirty="0"/>
            <a:t>https://codepen.io/RyanHafen/pen/gRMMZM</a:t>
          </a:r>
          <a:endParaRPr lang="en-US" dirty="0"/>
        </a:p>
      </dgm:t>
    </dgm:pt>
    <dgm:pt modelId="{BDB0B378-CE5D-446F-B654-4BF82D324817}" type="parTrans" cxnId="{4D0195F3-2919-41EA-BE11-B43681A7F6B1}">
      <dgm:prSet/>
      <dgm:spPr/>
      <dgm:t>
        <a:bodyPr/>
        <a:lstStyle/>
        <a:p>
          <a:endParaRPr lang="en-US"/>
        </a:p>
      </dgm:t>
    </dgm:pt>
    <dgm:pt modelId="{F0CFEDA6-F84C-4020-94CC-72CA90A623BB}" type="sibTrans" cxnId="{4D0195F3-2919-41EA-BE11-B43681A7F6B1}">
      <dgm:prSet/>
      <dgm:spPr/>
      <dgm:t>
        <a:bodyPr/>
        <a:lstStyle/>
        <a:p>
          <a:endParaRPr lang="en-US"/>
        </a:p>
      </dgm:t>
    </dgm:pt>
    <dgm:pt modelId="{A2FFE69A-0937-4793-8021-D4C456D25778}">
      <dgm:prSet/>
      <dgm:spPr/>
      <dgm:t>
        <a:bodyPr/>
        <a:lstStyle/>
        <a:p>
          <a:r>
            <a:rPr lang="en-US" baseline="0" dirty="0"/>
            <a:t>https://codepen.io/RyanHafen/pen/bodzJE</a:t>
          </a:r>
          <a:endParaRPr lang="en-US" dirty="0"/>
        </a:p>
      </dgm:t>
    </dgm:pt>
    <dgm:pt modelId="{1334BF18-E471-49FA-B654-8C18A009F422}" type="parTrans" cxnId="{A61AC862-A0BF-484C-917E-D6B1208F018A}">
      <dgm:prSet/>
      <dgm:spPr/>
      <dgm:t>
        <a:bodyPr/>
        <a:lstStyle/>
        <a:p>
          <a:endParaRPr lang="en-US"/>
        </a:p>
      </dgm:t>
    </dgm:pt>
    <dgm:pt modelId="{2C54A3EE-308B-4E28-898E-566E01C71EE0}" type="sibTrans" cxnId="{A61AC862-A0BF-484C-917E-D6B1208F018A}">
      <dgm:prSet/>
      <dgm:spPr/>
      <dgm:t>
        <a:bodyPr/>
        <a:lstStyle/>
        <a:p>
          <a:endParaRPr lang="en-US"/>
        </a:p>
      </dgm:t>
    </dgm:pt>
    <dgm:pt modelId="{E59C4917-6FC0-4DFB-A9A3-5E9A3AF4585F}" type="pres">
      <dgm:prSet presAssocID="{B8CE4F4E-71FC-4389-91BE-9E79D174B277}" presName="linear" presStyleCnt="0">
        <dgm:presLayoutVars>
          <dgm:dir/>
          <dgm:animLvl val="lvl"/>
          <dgm:resizeHandles val="exact"/>
        </dgm:presLayoutVars>
      </dgm:prSet>
      <dgm:spPr/>
    </dgm:pt>
    <dgm:pt modelId="{03CF2258-B2EC-42E7-BE93-8D133C593204}" type="pres">
      <dgm:prSet presAssocID="{708775BE-78C0-4FDE-BEC2-B675FFE09122}" presName="parentLin" presStyleCnt="0"/>
      <dgm:spPr/>
    </dgm:pt>
    <dgm:pt modelId="{06756A1B-907B-4646-9AD0-3DDA7833A053}" type="pres">
      <dgm:prSet presAssocID="{708775BE-78C0-4FDE-BEC2-B675FFE09122}" presName="parentLeftMargin" presStyleLbl="node1" presStyleIdx="0" presStyleCnt="2"/>
      <dgm:spPr/>
    </dgm:pt>
    <dgm:pt modelId="{DA4227B7-1C1E-44F8-96D1-2656BD3BE45A}" type="pres">
      <dgm:prSet presAssocID="{708775BE-78C0-4FDE-BEC2-B675FFE0912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2945289-5C6B-4226-9FE0-286CF5F29C2F}" type="pres">
      <dgm:prSet presAssocID="{708775BE-78C0-4FDE-BEC2-B675FFE09122}" presName="negativeSpace" presStyleCnt="0"/>
      <dgm:spPr/>
    </dgm:pt>
    <dgm:pt modelId="{2F50378A-675B-4582-BF54-1235EDE7B2E5}" type="pres">
      <dgm:prSet presAssocID="{708775BE-78C0-4FDE-BEC2-B675FFE09122}" presName="childText" presStyleLbl="conFgAcc1" presStyleIdx="0" presStyleCnt="2">
        <dgm:presLayoutVars>
          <dgm:bulletEnabled val="1"/>
        </dgm:presLayoutVars>
      </dgm:prSet>
      <dgm:spPr/>
    </dgm:pt>
    <dgm:pt modelId="{9447BD01-136A-4CB2-A0D1-04219F76C83B}" type="pres">
      <dgm:prSet presAssocID="{F0CFEDA6-F84C-4020-94CC-72CA90A623BB}" presName="spaceBetweenRectangles" presStyleCnt="0"/>
      <dgm:spPr/>
    </dgm:pt>
    <dgm:pt modelId="{73C7E9C8-0552-42AA-9414-C832EFCC74E7}" type="pres">
      <dgm:prSet presAssocID="{A2FFE69A-0937-4793-8021-D4C456D25778}" presName="parentLin" presStyleCnt="0"/>
      <dgm:spPr/>
    </dgm:pt>
    <dgm:pt modelId="{A536C283-E092-41D4-9A11-C2D090004006}" type="pres">
      <dgm:prSet presAssocID="{A2FFE69A-0937-4793-8021-D4C456D25778}" presName="parentLeftMargin" presStyleLbl="node1" presStyleIdx="0" presStyleCnt="2"/>
      <dgm:spPr/>
    </dgm:pt>
    <dgm:pt modelId="{D34D3556-E336-4963-BEB3-BCC5FB8000CD}" type="pres">
      <dgm:prSet presAssocID="{A2FFE69A-0937-4793-8021-D4C456D2577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B355E92-66AE-4A61-B59A-B97ACE422794}" type="pres">
      <dgm:prSet presAssocID="{A2FFE69A-0937-4793-8021-D4C456D25778}" presName="negativeSpace" presStyleCnt="0"/>
      <dgm:spPr/>
    </dgm:pt>
    <dgm:pt modelId="{BC98D5B9-CE1D-47CC-897E-CFC4D05947FF}" type="pres">
      <dgm:prSet presAssocID="{A2FFE69A-0937-4793-8021-D4C456D2577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118B40B-6F1F-456B-B8F7-BD655D510A19}" type="presOf" srcId="{708775BE-78C0-4FDE-BEC2-B675FFE09122}" destId="{DA4227B7-1C1E-44F8-96D1-2656BD3BE45A}" srcOrd="1" destOrd="0" presId="urn:microsoft.com/office/officeart/2005/8/layout/list1"/>
    <dgm:cxn modelId="{C236BB3A-AAC4-40B0-8A93-FA9F6E0F51B4}" type="presOf" srcId="{A2FFE69A-0937-4793-8021-D4C456D25778}" destId="{A536C283-E092-41D4-9A11-C2D090004006}" srcOrd="0" destOrd="0" presId="urn:microsoft.com/office/officeart/2005/8/layout/list1"/>
    <dgm:cxn modelId="{A61AC862-A0BF-484C-917E-D6B1208F018A}" srcId="{B8CE4F4E-71FC-4389-91BE-9E79D174B277}" destId="{A2FFE69A-0937-4793-8021-D4C456D25778}" srcOrd="1" destOrd="0" parTransId="{1334BF18-E471-49FA-B654-8C18A009F422}" sibTransId="{2C54A3EE-308B-4E28-898E-566E01C71EE0}"/>
    <dgm:cxn modelId="{CA2F7E6E-E026-490E-9011-17322B86B7A8}" type="presOf" srcId="{B8CE4F4E-71FC-4389-91BE-9E79D174B277}" destId="{E59C4917-6FC0-4DFB-A9A3-5E9A3AF4585F}" srcOrd="0" destOrd="0" presId="urn:microsoft.com/office/officeart/2005/8/layout/list1"/>
    <dgm:cxn modelId="{7504C283-9876-4EB6-AC58-479C201680F9}" type="presOf" srcId="{A2FFE69A-0937-4793-8021-D4C456D25778}" destId="{D34D3556-E336-4963-BEB3-BCC5FB8000CD}" srcOrd="1" destOrd="0" presId="urn:microsoft.com/office/officeart/2005/8/layout/list1"/>
    <dgm:cxn modelId="{4D0195F3-2919-41EA-BE11-B43681A7F6B1}" srcId="{B8CE4F4E-71FC-4389-91BE-9E79D174B277}" destId="{708775BE-78C0-4FDE-BEC2-B675FFE09122}" srcOrd="0" destOrd="0" parTransId="{BDB0B378-CE5D-446F-B654-4BF82D324817}" sibTransId="{F0CFEDA6-F84C-4020-94CC-72CA90A623BB}"/>
    <dgm:cxn modelId="{AAD4C0FB-559C-4766-BF20-67D53BFBA435}" type="presOf" srcId="{708775BE-78C0-4FDE-BEC2-B675FFE09122}" destId="{06756A1B-907B-4646-9AD0-3DDA7833A053}" srcOrd="0" destOrd="0" presId="urn:microsoft.com/office/officeart/2005/8/layout/list1"/>
    <dgm:cxn modelId="{4892FDD9-5875-4A29-9C28-C30E63621E31}" type="presParOf" srcId="{E59C4917-6FC0-4DFB-A9A3-5E9A3AF4585F}" destId="{03CF2258-B2EC-42E7-BE93-8D133C593204}" srcOrd="0" destOrd="0" presId="urn:microsoft.com/office/officeart/2005/8/layout/list1"/>
    <dgm:cxn modelId="{B0BEF661-4694-4056-B6F0-FB3EBBE025C7}" type="presParOf" srcId="{03CF2258-B2EC-42E7-BE93-8D133C593204}" destId="{06756A1B-907B-4646-9AD0-3DDA7833A053}" srcOrd="0" destOrd="0" presId="urn:microsoft.com/office/officeart/2005/8/layout/list1"/>
    <dgm:cxn modelId="{D9E16DAB-C663-4A2A-8112-96A3FEE0DB6E}" type="presParOf" srcId="{03CF2258-B2EC-42E7-BE93-8D133C593204}" destId="{DA4227B7-1C1E-44F8-96D1-2656BD3BE45A}" srcOrd="1" destOrd="0" presId="urn:microsoft.com/office/officeart/2005/8/layout/list1"/>
    <dgm:cxn modelId="{8C0D5367-66AF-4EF7-962E-847835C96A88}" type="presParOf" srcId="{E59C4917-6FC0-4DFB-A9A3-5E9A3AF4585F}" destId="{42945289-5C6B-4226-9FE0-286CF5F29C2F}" srcOrd="1" destOrd="0" presId="urn:microsoft.com/office/officeart/2005/8/layout/list1"/>
    <dgm:cxn modelId="{07C1667D-956A-478D-A375-41C03A000631}" type="presParOf" srcId="{E59C4917-6FC0-4DFB-A9A3-5E9A3AF4585F}" destId="{2F50378A-675B-4582-BF54-1235EDE7B2E5}" srcOrd="2" destOrd="0" presId="urn:microsoft.com/office/officeart/2005/8/layout/list1"/>
    <dgm:cxn modelId="{C5E3EB60-6B01-4232-898A-2F47CC8A7A0F}" type="presParOf" srcId="{E59C4917-6FC0-4DFB-A9A3-5E9A3AF4585F}" destId="{9447BD01-136A-4CB2-A0D1-04219F76C83B}" srcOrd="3" destOrd="0" presId="urn:microsoft.com/office/officeart/2005/8/layout/list1"/>
    <dgm:cxn modelId="{7E25C361-7D74-48CF-A657-2F0AA56FD3A1}" type="presParOf" srcId="{E59C4917-6FC0-4DFB-A9A3-5E9A3AF4585F}" destId="{73C7E9C8-0552-42AA-9414-C832EFCC74E7}" srcOrd="4" destOrd="0" presId="urn:microsoft.com/office/officeart/2005/8/layout/list1"/>
    <dgm:cxn modelId="{B7CF4B8A-D695-4AC4-8D96-E2E2CBC71DDD}" type="presParOf" srcId="{73C7E9C8-0552-42AA-9414-C832EFCC74E7}" destId="{A536C283-E092-41D4-9A11-C2D090004006}" srcOrd="0" destOrd="0" presId="urn:microsoft.com/office/officeart/2005/8/layout/list1"/>
    <dgm:cxn modelId="{613CB7DB-0663-459A-B3DB-521D54941237}" type="presParOf" srcId="{73C7E9C8-0552-42AA-9414-C832EFCC74E7}" destId="{D34D3556-E336-4963-BEB3-BCC5FB8000CD}" srcOrd="1" destOrd="0" presId="urn:microsoft.com/office/officeart/2005/8/layout/list1"/>
    <dgm:cxn modelId="{6620752A-9BFC-4694-B5F2-CF4C3F14291A}" type="presParOf" srcId="{E59C4917-6FC0-4DFB-A9A3-5E9A3AF4585F}" destId="{BB355E92-66AE-4A61-B59A-B97ACE422794}" srcOrd="5" destOrd="0" presId="urn:microsoft.com/office/officeart/2005/8/layout/list1"/>
    <dgm:cxn modelId="{62C23EA3-563B-4C68-8729-77FEDA1EB231}" type="presParOf" srcId="{E59C4917-6FC0-4DFB-A9A3-5E9A3AF4585F}" destId="{BC98D5B9-CE1D-47CC-897E-CFC4D05947F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1E733-8D4A-4EFB-A0E4-1AFCF6EA9AFD}">
      <dsp:nvSpPr>
        <dsp:cNvPr id="0" name=""/>
        <dsp:cNvSpPr/>
      </dsp:nvSpPr>
      <dsp:spPr>
        <a:xfrm>
          <a:off x="187" y="432092"/>
          <a:ext cx="2264345" cy="271721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3667" tIns="0" rIns="223667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An animation lets an element gradually change from one style to another.</a:t>
          </a:r>
          <a:endParaRPr lang="en-US" sz="1900" kern="1200"/>
        </a:p>
      </dsp:txBody>
      <dsp:txXfrm>
        <a:off x="187" y="1518978"/>
        <a:ext cx="2264345" cy="1630328"/>
      </dsp:txXfrm>
    </dsp:sp>
    <dsp:sp modelId="{BFCD2231-5ABE-4772-A751-BA320323D952}">
      <dsp:nvSpPr>
        <dsp:cNvPr id="0" name=""/>
        <dsp:cNvSpPr/>
      </dsp:nvSpPr>
      <dsp:spPr>
        <a:xfrm>
          <a:off x="187" y="432092"/>
          <a:ext cx="2264345" cy="1086885"/>
        </a:xfrm>
        <a:prstGeom prst="rect">
          <a:avLst/>
        </a:prstGeom>
        <a:noFill/>
        <a:ln w="6350" cap="flat" cmpd="sng" algn="in">
          <a:noFill/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3667" tIns="165100" rIns="223667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01</a:t>
          </a:r>
        </a:p>
      </dsp:txBody>
      <dsp:txXfrm>
        <a:off x="187" y="432092"/>
        <a:ext cx="2264345" cy="1086885"/>
      </dsp:txXfrm>
    </dsp:sp>
    <dsp:sp modelId="{1E866231-70D6-4E3F-A8CC-36DFEB41F4FD}">
      <dsp:nvSpPr>
        <dsp:cNvPr id="0" name=""/>
        <dsp:cNvSpPr/>
      </dsp:nvSpPr>
      <dsp:spPr>
        <a:xfrm>
          <a:off x="2445680" y="432092"/>
          <a:ext cx="2264345" cy="2717214"/>
        </a:xfrm>
        <a:prstGeom prst="rect">
          <a:avLst/>
        </a:prstGeom>
        <a:gradFill rotWithShape="0">
          <a:gsLst>
            <a:gs pos="0">
              <a:schemeClr val="accent4">
                <a:hueOff val="1601170"/>
                <a:satOff val="6061"/>
                <a:lumOff val="-39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1601170"/>
                <a:satOff val="6061"/>
                <a:lumOff val="-39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1601170"/>
                <a:satOff val="6061"/>
                <a:lumOff val="-39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4">
              <a:hueOff val="1601170"/>
              <a:satOff val="6061"/>
              <a:lumOff val="-392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3667" tIns="0" rIns="223667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You can change as many CSS properties you want, as many times you want.</a:t>
          </a:r>
          <a:endParaRPr lang="en-US" sz="1900" kern="1200"/>
        </a:p>
      </dsp:txBody>
      <dsp:txXfrm>
        <a:off x="2445680" y="1518978"/>
        <a:ext cx="2264345" cy="1630328"/>
      </dsp:txXfrm>
    </dsp:sp>
    <dsp:sp modelId="{D87AE82D-15D1-4AE1-8D5A-AF4400A4A5AA}">
      <dsp:nvSpPr>
        <dsp:cNvPr id="0" name=""/>
        <dsp:cNvSpPr/>
      </dsp:nvSpPr>
      <dsp:spPr>
        <a:xfrm>
          <a:off x="2445680" y="432092"/>
          <a:ext cx="2264345" cy="1086885"/>
        </a:xfrm>
        <a:prstGeom prst="rect">
          <a:avLst/>
        </a:prstGeom>
        <a:noFill/>
        <a:ln w="6350" cap="flat" cmpd="sng" algn="in">
          <a:noFill/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3667" tIns="165100" rIns="223667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02</a:t>
          </a:r>
        </a:p>
      </dsp:txBody>
      <dsp:txXfrm>
        <a:off x="2445680" y="432092"/>
        <a:ext cx="2264345" cy="1086885"/>
      </dsp:txXfrm>
    </dsp:sp>
    <dsp:sp modelId="{1B381A38-EE79-4330-BD85-93ED66EAFC9C}">
      <dsp:nvSpPr>
        <dsp:cNvPr id="0" name=""/>
        <dsp:cNvSpPr/>
      </dsp:nvSpPr>
      <dsp:spPr>
        <a:xfrm>
          <a:off x="4891173" y="432092"/>
          <a:ext cx="2264345" cy="2717214"/>
        </a:xfrm>
        <a:prstGeom prst="rect">
          <a:avLst/>
        </a:prstGeom>
        <a:gradFill rotWithShape="0">
          <a:gsLst>
            <a:gs pos="0">
              <a:schemeClr val="accent4">
                <a:hueOff val="3202340"/>
                <a:satOff val="12121"/>
                <a:lumOff val="-78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3202340"/>
                <a:satOff val="12121"/>
                <a:lumOff val="-78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3202340"/>
                <a:satOff val="12121"/>
                <a:lumOff val="-78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4">
              <a:hueOff val="3202340"/>
              <a:satOff val="12121"/>
              <a:lumOff val="-785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3667" tIns="0" rIns="223667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To use CSS3 animation, you must first specify some keyframes for the animation.</a:t>
          </a:r>
          <a:endParaRPr lang="en-US" sz="1900" kern="1200" dirty="0"/>
        </a:p>
      </dsp:txBody>
      <dsp:txXfrm>
        <a:off x="4891173" y="1518978"/>
        <a:ext cx="2264345" cy="1630328"/>
      </dsp:txXfrm>
    </dsp:sp>
    <dsp:sp modelId="{329DD20F-D49F-4029-A3D9-FD69647FEA58}">
      <dsp:nvSpPr>
        <dsp:cNvPr id="0" name=""/>
        <dsp:cNvSpPr/>
      </dsp:nvSpPr>
      <dsp:spPr>
        <a:xfrm>
          <a:off x="4891173" y="432092"/>
          <a:ext cx="2264345" cy="1086885"/>
        </a:xfrm>
        <a:prstGeom prst="rect">
          <a:avLst/>
        </a:prstGeom>
        <a:noFill/>
        <a:ln w="6350" cap="flat" cmpd="sng" algn="in">
          <a:noFill/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3667" tIns="165100" rIns="223667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03</a:t>
          </a:r>
        </a:p>
      </dsp:txBody>
      <dsp:txXfrm>
        <a:off x="4891173" y="432092"/>
        <a:ext cx="2264345" cy="1086885"/>
      </dsp:txXfrm>
    </dsp:sp>
    <dsp:sp modelId="{A765F081-F944-4D58-AA7F-3C23246A0783}">
      <dsp:nvSpPr>
        <dsp:cNvPr id="0" name=""/>
        <dsp:cNvSpPr/>
      </dsp:nvSpPr>
      <dsp:spPr>
        <a:xfrm>
          <a:off x="7336666" y="432092"/>
          <a:ext cx="2264345" cy="2717214"/>
        </a:xfrm>
        <a:prstGeom prst="rect">
          <a:avLst/>
        </a:prstGeom>
        <a:gradFill rotWithShape="0">
          <a:gsLst>
            <a:gs pos="0">
              <a:schemeClr val="accent4">
                <a:hueOff val="4803510"/>
                <a:satOff val="18182"/>
                <a:lumOff val="-117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4803510"/>
                <a:satOff val="18182"/>
                <a:lumOff val="-117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4803510"/>
                <a:satOff val="18182"/>
                <a:lumOff val="-117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4">
              <a:hueOff val="4803510"/>
              <a:satOff val="18182"/>
              <a:lumOff val="-1177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3667" tIns="0" rIns="223667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Keyframes hold what styles the element will have at certain times.</a:t>
          </a:r>
          <a:endParaRPr lang="en-US" sz="1900" kern="1200"/>
        </a:p>
      </dsp:txBody>
      <dsp:txXfrm>
        <a:off x="7336666" y="1518978"/>
        <a:ext cx="2264345" cy="1630328"/>
      </dsp:txXfrm>
    </dsp:sp>
    <dsp:sp modelId="{0FE35397-A5E6-41B8-9FFA-CE231B4DEAC3}">
      <dsp:nvSpPr>
        <dsp:cNvPr id="0" name=""/>
        <dsp:cNvSpPr/>
      </dsp:nvSpPr>
      <dsp:spPr>
        <a:xfrm>
          <a:off x="7336666" y="432092"/>
          <a:ext cx="2264345" cy="1086885"/>
        </a:xfrm>
        <a:prstGeom prst="rect">
          <a:avLst/>
        </a:prstGeom>
        <a:noFill/>
        <a:ln w="6350" cap="flat" cmpd="sng" algn="in">
          <a:noFill/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3667" tIns="165100" rIns="223667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04</a:t>
          </a:r>
        </a:p>
      </dsp:txBody>
      <dsp:txXfrm>
        <a:off x="7336666" y="432092"/>
        <a:ext cx="2264345" cy="10868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D06CB-AFD4-429E-BEEE-08B5CC44901F}">
      <dsp:nvSpPr>
        <dsp:cNvPr id="0" name=""/>
        <dsp:cNvSpPr/>
      </dsp:nvSpPr>
      <dsp:spPr>
        <a:xfrm>
          <a:off x="0" y="425039"/>
          <a:ext cx="96012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B3C183-28A0-4F27-BFAD-10831E13A31E}">
      <dsp:nvSpPr>
        <dsp:cNvPr id="0" name=""/>
        <dsp:cNvSpPr/>
      </dsp:nvSpPr>
      <dsp:spPr>
        <a:xfrm>
          <a:off x="480060" y="26519"/>
          <a:ext cx="6720840" cy="7970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What?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Specifies what is going to change</a:t>
          </a:r>
        </a:p>
      </dsp:txBody>
      <dsp:txXfrm>
        <a:off x="518968" y="65427"/>
        <a:ext cx="6643024" cy="719224"/>
      </dsp:txXfrm>
    </dsp:sp>
    <dsp:sp modelId="{6BA49E67-5F0E-4CFD-B513-F645787EBC09}">
      <dsp:nvSpPr>
        <dsp:cNvPr id="0" name=""/>
        <dsp:cNvSpPr/>
      </dsp:nvSpPr>
      <dsp:spPr>
        <a:xfrm>
          <a:off x="0" y="1649759"/>
          <a:ext cx="96012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2401755"/>
              <a:satOff val="9091"/>
              <a:lumOff val="-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90472D5-528D-4C46-B550-D44CC4A26D5A}">
      <dsp:nvSpPr>
        <dsp:cNvPr id="0" name=""/>
        <dsp:cNvSpPr/>
      </dsp:nvSpPr>
      <dsp:spPr>
        <a:xfrm>
          <a:off x="480060" y="1251239"/>
          <a:ext cx="6720840" cy="797040"/>
        </a:xfrm>
        <a:prstGeom prst="roundRect">
          <a:avLst/>
        </a:prstGeom>
        <a:gradFill rotWithShape="0">
          <a:gsLst>
            <a:gs pos="0">
              <a:schemeClr val="accent4">
                <a:hueOff val="2401755"/>
                <a:satOff val="9091"/>
                <a:lumOff val="-58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2401755"/>
                <a:satOff val="9091"/>
                <a:lumOff val="-58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2401755"/>
                <a:satOff val="9091"/>
                <a:lumOff val="-58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When?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Specifies when it will change.</a:t>
          </a:r>
        </a:p>
      </dsp:txBody>
      <dsp:txXfrm>
        <a:off x="518968" y="1290147"/>
        <a:ext cx="6643024" cy="719224"/>
      </dsp:txXfrm>
    </dsp:sp>
    <dsp:sp modelId="{F0D9F5A0-515F-45BF-A700-9E7609D302A3}">
      <dsp:nvSpPr>
        <dsp:cNvPr id="0" name=""/>
        <dsp:cNvSpPr/>
      </dsp:nvSpPr>
      <dsp:spPr>
        <a:xfrm>
          <a:off x="0" y="2874480"/>
          <a:ext cx="96012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4803510"/>
              <a:satOff val="18182"/>
              <a:lumOff val="-11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9BE87E2-293F-4BF5-A756-CF6C2554ADE7}">
      <dsp:nvSpPr>
        <dsp:cNvPr id="0" name=""/>
        <dsp:cNvSpPr/>
      </dsp:nvSpPr>
      <dsp:spPr>
        <a:xfrm>
          <a:off x="480060" y="2475960"/>
          <a:ext cx="6720840" cy="797040"/>
        </a:xfrm>
        <a:prstGeom prst="roundRect">
          <a:avLst/>
        </a:prstGeom>
        <a:gradFill rotWithShape="0">
          <a:gsLst>
            <a:gs pos="0">
              <a:schemeClr val="accent4">
                <a:hueOff val="4803510"/>
                <a:satOff val="18182"/>
                <a:lumOff val="-117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4803510"/>
                <a:satOff val="18182"/>
                <a:lumOff val="-117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4803510"/>
                <a:satOff val="18182"/>
                <a:lumOff val="-117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How?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Specifies how it will change.</a:t>
          </a:r>
        </a:p>
      </dsp:txBody>
      <dsp:txXfrm>
        <a:off x="518968" y="2514868"/>
        <a:ext cx="6643024" cy="719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C42CB-36E4-4A80-BF77-31EC6AD1E39C}">
      <dsp:nvSpPr>
        <dsp:cNvPr id="0" name=""/>
        <dsp:cNvSpPr/>
      </dsp:nvSpPr>
      <dsp:spPr>
        <a:xfrm>
          <a:off x="0" y="244217"/>
          <a:ext cx="6505575" cy="41066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animation-duration</a:t>
          </a:r>
          <a:endParaRPr lang="en-US" sz="1800" kern="1200"/>
        </a:p>
      </dsp:txBody>
      <dsp:txXfrm>
        <a:off x="20047" y="264264"/>
        <a:ext cx="6465481" cy="370575"/>
      </dsp:txXfrm>
    </dsp:sp>
    <dsp:sp modelId="{D637D35F-B867-4A5E-8E9A-29E6D20A6976}">
      <dsp:nvSpPr>
        <dsp:cNvPr id="0" name=""/>
        <dsp:cNvSpPr/>
      </dsp:nvSpPr>
      <dsp:spPr>
        <a:xfrm>
          <a:off x="0" y="654887"/>
          <a:ext cx="6505575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55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i="0" kern="1200" baseline="0"/>
            <a:t>4s for 4 seconds</a:t>
          </a:r>
          <a:endParaRPr lang="en-US" sz="1400" kern="1200"/>
        </a:p>
      </dsp:txBody>
      <dsp:txXfrm>
        <a:off x="0" y="654887"/>
        <a:ext cx="6505575" cy="298080"/>
      </dsp:txXfrm>
    </dsp:sp>
    <dsp:sp modelId="{FE8E7C4E-B6F3-4869-8E2C-1C0B12531A9E}">
      <dsp:nvSpPr>
        <dsp:cNvPr id="0" name=""/>
        <dsp:cNvSpPr/>
      </dsp:nvSpPr>
      <dsp:spPr>
        <a:xfrm>
          <a:off x="0" y="952967"/>
          <a:ext cx="6505575" cy="410669"/>
        </a:xfrm>
        <a:prstGeom prst="roundRect">
          <a:avLst/>
        </a:prstGeom>
        <a:gradFill rotWithShape="0">
          <a:gsLst>
            <a:gs pos="0">
              <a:schemeClr val="accent4">
                <a:hueOff val="1200877"/>
                <a:satOff val="4546"/>
                <a:lumOff val="-294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1200877"/>
                <a:satOff val="4546"/>
                <a:lumOff val="-294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1200877"/>
                <a:satOff val="4546"/>
                <a:lumOff val="-294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animation-delay</a:t>
          </a:r>
          <a:endParaRPr lang="en-US" sz="1800" kern="1200"/>
        </a:p>
      </dsp:txBody>
      <dsp:txXfrm>
        <a:off x="20047" y="973014"/>
        <a:ext cx="6465481" cy="370575"/>
      </dsp:txXfrm>
    </dsp:sp>
    <dsp:sp modelId="{763E555D-1557-4563-B44A-E91E503AA936}">
      <dsp:nvSpPr>
        <dsp:cNvPr id="0" name=""/>
        <dsp:cNvSpPr/>
      </dsp:nvSpPr>
      <dsp:spPr>
        <a:xfrm>
          <a:off x="0" y="1363637"/>
          <a:ext cx="6505575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55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i="0" kern="1200" baseline="0"/>
            <a:t>4s for 4 seconds</a:t>
          </a:r>
          <a:endParaRPr lang="en-US" sz="1400" kern="1200"/>
        </a:p>
      </dsp:txBody>
      <dsp:txXfrm>
        <a:off x="0" y="1363637"/>
        <a:ext cx="6505575" cy="298080"/>
      </dsp:txXfrm>
    </dsp:sp>
    <dsp:sp modelId="{BAFB78C0-1C1C-489E-A172-E42F97A83D19}">
      <dsp:nvSpPr>
        <dsp:cNvPr id="0" name=""/>
        <dsp:cNvSpPr/>
      </dsp:nvSpPr>
      <dsp:spPr>
        <a:xfrm>
          <a:off x="0" y="1661717"/>
          <a:ext cx="6505575" cy="410669"/>
        </a:xfrm>
        <a:prstGeom prst="roundRect">
          <a:avLst/>
        </a:prstGeom>
        <a:gradFill rotWithShape="0">
          <a:gsLst>
            <a:gs pos="0">
              <a:schemeClr val="accent4">
                <a:hueOff val="2401755"/>
                <a:satOff val="9091"/>
                <a:lumOff val="-588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2401755"/>
                <a:satOff val="9091"/>
                <a:lumOff val="-588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2401755"/>
                <a:satOff val="9091"/>
                <a:lumOff val="-588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animation-iteration-count</a:t>
          </a:r>
          <a:endParaRPr lang="en-US" sz="1800" kern="1200"/>
        </a:p>
      </dsp:txBody>
      <dsp:txXfrm>
        <a:off x="20047" y="1681764"/>
        <a:ext cx="6465481" cy="370575"/>
      </dsp:txXfrm>
    </dsp:sp>
    <dsp:sp modelId="{DB03A22A-7F83-4A8D-8A8E-CD7085F8B258}">
      <dsp:nvSpPr>
        <dsp:cNvPr id="0" name=""/>
        <dsp:cNvSpPr/>
      </dsp:nvSpPr>
      <dsp:spPr>
        <a:xfrm>
          <a:off x="0" y="2072387"/>
          <a:ext cx="6505575" cy="45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55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i="0" kern="1200" baseline="0"/>
            <a:t>3 for loop three times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i="0" kern="1200" baseline="0" dirty="0"/>
            <a:t>Infinite for continuous looping</a:t>
          </a:r>
          <a:endParaRPr lang="en-US" sz="1400" kern="1200" dirty="0"/>
        </a:p>
      </dsp:txBody>
      <dsp:txXfrm>
        <a:off x="0" y="2072387"/>
        <a:ext cx="6505575" cy="456435"/>
      </dsp:txXfrm>
    </dsp:sp>
    <dsp:sp modelId="{2C6E2470-55E0-4135-941C-1FAC40705EDF}">
      <dsp:nvSpPr>
        <dsp:cNvPr id="0" name=""/>
        <dsp:cNvSpPr/>
      </dsp:nvSpPr>
      <dsp:spPr>
        <a:xfrm>
          <a:off x="0" y="2528822"/>
          <a:ext cx="6505575" cy="410669"/>
        </a:xfrm>
        <a:prstGeom prst="roundRect">
          <a:avLst/>
        </a:prstGeom>
        <a:gradFill rotWithShape="0">
          <a:gsLst>
            <a:gs pos="0">
              <a:schemeClr val="accent4">
                <a:hueOff val="3602632"/>
                <a:satOff val="13636"/>
                <a:lumOff val="-883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3602632"/>
                <a:satOff val="13636"/>
                <a:lumOff val="-883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3602632"/>
                <a:satOff val="13636"/>
                <a:lumOff val="-883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animation-direction</a:t>
          </a:r>
          <a:endParaRPr lang="en-US" sz="1800" kern="1200"/>
        </a:p>
      </dsp:txBody>
      <dsp:txXfrm>
        <a:off x="20047" y="2548869"/>
        <a:ext cx="6465481" cy="370575"/>
      </dsp:txXfrm>
    </dsp:sp>
    <dsp:sp modelId="{93A5030F-6538-430C-B7D5-AC8CE5AD2484}">
      <dsp:nvSpPr>
        <dsp:cNvPr id="0" name=""/>
        <dsp:cNvSpPr/>
      </dsp:nvSpPr>
      <dsp:spPr>
        <a:xfrm>
          <a:off x="0" y="2939492"/>
          <a:ext cx="6505575" cy="45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55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i="0" kern="1200" baseline="0" dirty="0"/>
            <a:t>reverse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i="0" kern="1200" baseline="0"/>
            <a:t>Alternate for back and forth</a:t>
          </a:r>
          <a:endParaRPr lang="en-US" sz="1400" kern="1200"/>
        </a:p>
      </dsp:txBody>
      <dsp:txXfrm>
        <a:off x="0" y="2939492"/>
        <a:ext cx="6505575" cy="456435"/>
      </dsp:txXfrm>
    </dsp:sp>
    <dsp:sp modelId="{D20B32E3-B277-4A26-9605-031CD9B02B33}">
      <dsp:nvSpPr>
        <dsp:cNvPr id="0" name=""/>
        <dsp:cNvSpPr/>
      </dsp:nvSpPr>
      <dsp:spPr>
        <a:xfrm>
          <a:off x="0" y="3395927"/>
          <a:ext cx="6505575" cy="410669"/>
        </a:xfrm>
        <a:prstGeom prst="roundRect">
          <a:avLst/>
        </a:prstGeom>
        <a:gradFill rotWithShape="0">
          <a:gsLst>
            <a:gs pos="0">
              <a:schemeClr val="accent4">
                <a:hueOff val="4803510"/>
                <a:satOff val="18182"/>
                <a:lumOff val="-1177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4803510"/>
                <a:satOff val="18182"/>
                <a:lumOff val="-1177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4803510"/>
                <a:satOff val="18182"/>
                <a:lumOff val="-1177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animation-timing-function</a:t>
          </a:r>
          <a:endParaRPr lang="en-US" sz="1800" kern="1200"/>
        </a:p>
      </dsp:txBody>
      <dsp:txXfrm>
        <a:off x="20047" y="3415974"/>
        <a:ext cx="6465481" cy="370575"/>
      </dsp:txXfrm>
    </dsp:sp>
    <dsp:sp modelId="{120E8F00-51C1-491B-AB5B-3D3CF9CE40A7}">
      <dsp:nvSpPr>
        <dsp:cNvPr id="0" name=""/>
        <dsp:cNvSpPr/>
      </dsp:nvSpPr>
      <dsp:spPr>
        <a:xfrm>
          <a:off x="0" y="3806597"/>
          <a:ext cx="6505575" cy="1527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55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i="0" kern="1200" baseline="0"/>
            <a:t>ease - specifies an animation with a slow start, then fast, then end slowly (this is default)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i="0" kern="1200" baseline="0"/>
            <a:t>linear - specifies an animation with the same speed from start to end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i="0" kern="1200" baseline="0"/>
            <a:t>ease-in - specifies an animation with a slow start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i="0" kern="1200" baseline="0"/>
            <a:t>ease-out - specifies an animation with a slow end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i="0" kern="1200" baseline="0"/>
            <a:t>ease-in-out - specifies an animation with a slow start and end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i="0" kern="1200" baseline="0"/>
            <a:t>cubic-bezier(n,n,n,n) - lets you define your own values in a cubic-bezier function</a:t>
          </a:r>
          <a:endParaRPr lang="en-US" sz="1400" kern="1200"/>
        </a:p>
      </dsp:txBody>
      <dsp:txXfrm>
        <a:off x="0" y="3806597"/>
        <a:ext cx="6505575" cy="15276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D9BD2-616D-4226-ABB5-2D9A86DD53E2}">
      <dsp:nvSpPr>
        <dsp:cNvPr id="0" name=""/>
        <dsp:cNvSpPr/>
      </dsp:nvSpPr>
      <dsp:spPr>
        <a:xfrm>
          <a:off x="9562" y="1360809"/>
          <a:ext cx="5716523" cy="2286609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div {</a:t>
          </a:r>
          <a:br>
            <a:rPr lang="en-US" sz="1700" kern="1200" baseline="0" dirty="0"/>
          </a:br>
          <a:r>
            <a:rPr lang="en-US" sz="1700" kern="1200" baseline="0" dirty="0"/>
            <a:t>    animation-name: </a:t>
          </a:r>
          <a:r>
            <a:rPr lang="en-US" sz="1700" kern="1200" baseline="0" dirty="0">
              <a:solidFill>
                <a:srgbClr val="7030A0"/>
              </a:solidFill>
            </a:rPr>
            <a:t>example</a:t>
          </a:r>
          <a:r>
            <a:rPr lang="en-US" sz="1700" kern="1200" baseline="0" dirty="0"/>
            <a:t>;</a:t>
          </a:r>
          <a:br>
            <a:rPr lang="en-US" sz="1700" kern="1200" baseline="0" dirty="0"/>
          </a:br>
          <a:r>
            <a:rPr lang="en-US" sz="1700" kern="1200" baseline="0" dirty="0"/>
            <a:t>    animation-duration: </a:t>
          </a:r>
          <a:r>
            <a:rPr lang="en-US" sz="1700" kern="1200" baseline="0" dirty="0">
              <a:solidFill>
                <a:srgbClr val="0070C0"/>
              </a:solidFill>
            </a:rPr>
            <a:t>5s</a:t>
          </a:r>
          <a:r>
            <a:rPr lang="en-US" sz="1700" kern="1200" baseline="0" dirty="0"/>
            <a:t>;</a:t>
          </a:r>
          <a:br>
            <a:rPr lang="en-US" sz="1700" kern="1200" baseline="0" dirty="0"/>
          </a:br>
          <a:r>
            <a:rPr lang="en-US" sz="1700" kern="1200" baseline="0" dirty="0"/>
            <a:t>    animation-timing-function: </a:t>
          </a:r>
          <a:r>
            <a:rPr lang="en-US" sz="1700" kern="1200" baseline="0" dirty="0">
              <a:solidFill>
                <a:srgbClr val="FFFF00"/>
              </a:solidFill>
            </a:rPr>
            <a:t>linear</a:t>
          </a:r>
          <a:r>
            <a:rPr lang="en-US" sz="1700" kern="1200" baseline="0" dirty="0"/>
            <a:t>;</a:t>
          </a:r>
          <a:br>
            <a:rPr lang="en-US" sz="1700" kern="1200" baseline="0" dirty="0"/>
          </a:br>
          <a:r>
            <a:rPr lang="en-US" sz="1700" kern="1200" baseline="0" dirty="0"/>
            <a:t>    animation-delay: </a:t>
          </a:r>
          <a:r>
            <a:rPr lang="en-US" sz="1700" kern="1200" baseline="0" dirty="0">
              <a:solidFill>
                <a:srgbClr val="FFC000"/>
              </a:solidFill>
            </a:rPr>
            <a:t>2s</a:t>
          </a:r>
          <a:r>
            <a:rPr lang="en-US" sz="1700" kern="1200" baseline="0" dirty="0"/>
            <a:t>;</a:t>
          </a:r>
          <a:br>
            <a:rPr lang="en-US" sz="1700" kern="1200" baseline="0" dirty="0"/>
          </a:br>
          <a:r>
            <a:rPr lang="en-US" sz="1700" kern="1200" baseline="0" dirty="0"/>
            <a:t>    animation-iteration-count: </a:t>
          </a:r>
          <a:r>
            <a:rPr lang="en-US" sz="1700" kern="1200" baseline="0" dirty="0">
              <a:solidFill>
                <a:srgbClr val="FF0000"/>
              </a:solidFill>
            </a:rPr>
            <a:t>infinite</a:t>
          </a:r>
          <a:r>
            <a:rPr lang="en-US" sz="1700" kern="1200" baseline="0" dirty="0"/>
            <a:t>;</a:t>
          </a:r>
          <a:br>
            <a:rPr lang="en-US" sz="1700" kern="1200" baseline="0" dirty="0"/>
          </a:br>
          <a:r>
            <a:rPr lang="en-US" sz="1700" kern="1200" baseline="0" dirty="0"/>
            <a:t>    animation-direction: </a:t>
          </a:r>
          <a:r>
            <a:rPr lang="en-US" sz="1700" kern="1200" baseline="0" dirty="0">
              <a:solidFill>
                <a:srgbClr val="002060"/>
              </a:solidFill>
            </a:rPr>
            <a:t>alternate</a:t>
          </a:r>
          <a:r>
            <a:rPr lang="en-US" sz="1700" kern="1200" baseline="0" dirty="0"/>
            <a:t>;</a:t>
          </a:r>
          <a:br>
            <a:rPr lang="en-US" sz="1700" kern="1200" baseline="0" dirty="0"/>
          </a:br>
          <a:r>
            <a:rPr lang="en-US" sz="1700" kern="1200" baseline="0" dirty="0"/>
            <a:t>}</a:t>
          </a:r>
          <a:endParaRPr lang="en-US" sz="1700" kern="1200" dirty="0"/>
        </a:p>
      </dsp:txBody>
      <dsp:txXfrm>
        <a:off x="1152867" y="1360809"/>
        <a:ext cx="3429914" cy="2286609"/>
      </dsp:txXfrm>
    </dsp:sp>
    <dsp:sp modelId="{0E179104-B1AB-4D83-94F9-FED96FA77AA6}">
      <dsp:nvSpPr>
        <dsp:cNvPr id="0" name=""/>
        <dsp:cNvSpPr/>
      </dsp:nvSpPr>
      <dsp:spPr>
        <a:xfrm>
          <a:off x="5154434" y="1360809"/>
          <a:ext cx="5716523" cy="2286609"/>
        </a:xfrm>
        <a:prstGeom prst="chevron">
          <a:avLst/>
        </a:prstGeom>
        <a:gradFill rotWithShape="0">
          <a:gsLst>
            <a:gs pos="0">
              <a:schemeClr val="accent4">
                <a:hueOff val="4803510"/>
                <a:satOff val="18182"/>
                <a:lumOff val="-117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4803510"/>
                <a:satOff val="18182"/>
                <a:lumOff val="-117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4803510"/>
                <a:satOff val="18182"/>
                <a:lumOff val="-117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/>
            <a:t>div {</a:t>
          </a:r>
          <a:br>
            <a:rPr lang="en-US" sz="1600" kern="1200" baseline="0" dirty="0"/>
          </a:br>
          <a:r>
            <a:rPr lang="en-US" sz="1600" kern="1200" baseline="0" dirty="0"/>
            <a:t>    animation: </a:t>
          </a:r>
          <a:r>
            <a:rPr lang="en-US" sz="1600" kern="1200" baseline="0" dirty="0">
              <a:solidFill>
                <a:srgbClr val="7030A0"/>
              </a:solidFill>
            </a:rPr>
            <a:t>example</a:t>
          </a:r>
          <a:r>
            <a:rPr lang="en-US" sz="1600" kern="1200" baseline="0" dirty="0"/>
            <a:t> </a:t>
          </a:r>
          <a:r>
            <a:rPr lang="en-US" sz="1600" kern="1200" baseline="0" dirty="0">
              <a:solidFill>
                <a:srgbClr val="0070C0"/>
              </a:solidFill>
            </a:rPr>
            <a:t>5s</a:t>
          </a:r>
          <a:r>
            <a:rPr lang="en-US" sz="1600" kern="1200" baseline="0" dirty="0"/>
            <a:t> </a:t>
          </a:r>
          <a:r>
            <a:rPr lang="en-US" sz="1600" kern="1200" baseline="0" dirty="0">
              <a:solidFill>
                <a:srgbClr val="FFFF00"/>
              </a:solidFill>
            </a:rPr>
            <a:t>linear</a:t>
          </a:r>
          <a:r>
            <a:rPr lang="en-US" sz="1600" kern="1200" baseline="0" dirty="0"/>
            <a:t> </a:t>
          </a:r>
          <a:r>
            <a:rPr lang="en-US" sz="1600" kern="1200" baseline="0" dirty="0">
              <a:solidFill>
                <a:srgbClr val="FFC000"/>
              </a:solidFill>
            </a:rPr>
            <a:t>2s</a:t>
          </a:r>
          <a:r>
            <a:rPr lang="en-US" sz="1600" kern="1200" baseline="0" dirty="0"/>
            <a:t> </a:t>
          </a:r>
          <a:r>
            <a:rPr lang="en-US" sz="1600" kern="1200" baseline="0" dirty="0">
              <a:solidFill>
                <a:srgbClr val="FF0000"/>
              </a:solidFill>
            </a:rPr>
            <a:t>infinite</a:t>
          </a:r>
          <a:r>
            <a:rPr lang="en-US" sz="1600" kern="1200" baseline="0" dirty="0"/>
            <a:t> </a:t>
          </a:r>
          <a:r>
            <a:rPr lang="en-US" sz="1600" kern="1200" baseline="0" dirty="0">
              <a:solidFill>
                <a:srgbClr val="002060"/>
              </a:solidFill>
            </a:rPr>
            <a:t>alternate</a:t>
          </a:r>
          <a:r>
            <a:rPr lang="en-US" sz="1600" kern="1200" baseline="0" dirty="0"/>
            <a:t>;</a:t>
          </a:r>
          <a:br>
            <a:rPr lang="en-US" sz="1600" kern="1200" baseline="0" dirty="0"/>
          </a:br>
          <a:r>
            <a:rPr lang="en-US" sz="1600" kern="1200" baseline="0" dirty="0"/>
            <a:t>}</a:t>
          </a:r>
          <a:endParaRPr lang="en-US" sz="1600" kern="1200" dirty="0"/>
        </a:p>
      </dsp:txBody>
      <dsp:txXfrm>
        <a:off x="6297739" y="1360809"/>
        <a:ext cx="3429914" cy="22866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0378A-675B-4582-BF54-1235EDE7B2E5}">
      <dsp:nvSpPr>
        <dsp:cNvPr id="0" name=""/>
        <dsp:cNvSpPr/>
      </dsp:nvSpPr>
      <dsp:spPr>
        <a:xfrm>
          <a:off x="0" y="1121100"/>
          <a:ext cx="96012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227B7-1C1E-44F8-96D1-2656BD3BE45A}">
      <dsp:nvSpPr>
        <dsp:cNvPr id="0" name=""/>
        <dsp:cNvSpPr/>
      </dsp:nvSpPr>
      <dsp:spPr>
        <a:xfrm>
          <a:off x="480060" y="766860"/>
          <a:ext cx="6720840" cy="7084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https://codepen.io/RyanHafen/pen/gRMMZM</a:t>
          </a:r>
          <a:endParaRPr lang="en-US" sz="2400" kern="1200" dirty="0"/>
        </a:p>
      </dsp:txBody>
      <dsp:txXfrm>
        <a:off x="514645" y="801445"/>
        <a:ext cx="6651670" cy="639310"/>
      </dsp:txXfrm>
    </dsp:sp>
    <dsp:sp modelId="{BC98D5B9-CE1D-47CC-897E-CFC4D05947FF}">
      <dsp:nvSpPr>
        <dsp:cNvPr id="0" name=""/>
        <dsp:cNvSpPr/>
      </dsp:nvSpPr>
      <dsp:spPr>
        <a:xfrm>
          <a:off x="0" y="2209740"/>
          <a:ext cx="96012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4803510"/>
              <a:satOff val="18182"/>
              <a:lumOff val="-11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D3556-E336-4963-BEB3-BCC5FB8000CD}">
      <dsp:nvSpPr>
        <dsp:cNvPr id="0" name=""/>
        <dsp:cNvSpPr/>
      </dsp:nvSpPr>
      <dsp:spPr>
        <a:xfrm>
          <a:off x="480060" y="1855500"/>
          <a:ext cx="6720840" cy="708480"/>
        </a:xfrm>
        <a:prstGeom prst="roundRect">
          <a:avLst/>
        </a:prstGeom>
        <a:gradFill rotWithShape="0">
          <a:gsLst>
            <a:gs pos="0">
              <a:schemeClr val="accent4">
                <a:hueOff val="4803510"/>
                <a:satOff val="18182"/>
                <a:lumOff val="-117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4803510"/>
                <a:satOff val="18182"/>
                <a:lumOff val="-117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4803510"/>
                <a:satOff val="18182"/>
                <a:lumOff val="-117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https://codepen.io/RyanHafen/pen/bodzJE</a:t>
          </a:r>
          <a:endParaRPr lang="en-US" sz="2400" kern="1200" dirty="0"/>
        </a:p>
      </dsp:txBody>
      <dsp:txXfrm>
        <a:off x="514645" y="1890085"/>
        <a:ext cx="665167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D3BB76-8949-4CF0-A2AB-B9CB0B8735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94DAEC-13A6-485F-AF0A-77F61AE6F0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49045" y="3149435"/>
            <a:ext cx="3275013" cy="3275670"/>
          </a:xfrm>
          <a:custGeom>
            <a:avLst/>
            <a:gdLst>
              <a:gd name="connsiteX0" fmla="*/ 2869239 w 3275013"/>
              <a:gd name="connsiteY0" fmla="*/ 0 h 3275670"/>
              <a:gd name="connsiteX1" fmla="*/ 3275013 w 3275013"/>
              <a:gd name="connsiteY1" fmla="*/ 0 h 3275670"/>
              <a:gd name="connsiteX2" fmla="*/ 3275013 w 3275013"/>
              <a:gd name="connsiteY2" fmla="*/ 3275670 h 3275670"/>
              <a:gd name="connsiteX3" fmla="*/ 0 w 3275013"/>
              <a:gd name="connsiteY3" fmla="*/ 3275670 h 3275670"/>
              <a:gd name="connsiteX4" fmla="*/ 0 w 3275013"/>
              <a:gd name="connsiteY4" fmla="*/ 2890368 h 3275670"/>
              <a:gd name="connsiteX5" fmla="*/ 2869239 w 3275013"/>
              <a:gd name="connsiteY5" fmla="*/ 2890809 h 327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013" h="3275670">
                <a:moveTo>
                  <a:pt x="2869239" y="0"/>
                </a:moveTo>
                <a:lnTo>
                  <a:pt x="3275013" y="0"/>
                </a:lnTo>
                <a:lnTo>
                  <a:pt x="3275013" y="3275670"/>
                </a:lnTo>
                <a:lnTo>
                  <a:pt x="0" y="3275670"/>
                </a:lnTo>
                <a:lnTo>
                  <a:pt x="0" y="2890368"/>
                </a:lnTo>
                <a:lnTo>
                  <a:pt x="2869239" y="2890809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FF39634-9D58-45BA-8073-5E672C66D04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3275668"/>
          </a:xfrm>
          <a:custGeom>
            <a:avLst/>
            <a:gdLst>
              <a:gd name="connsiteX0" fmla="*/ 3275668 w 3275668"/>
              <a:gd name="connsiteY0" fmla="*/ 3275668 h 3275668"/>
              <a:gd name="connsiteX1" fmla="*/ 655 w 3275668"/>
              <a:gd name="connsiteY1" fmla="*/ 3275668 h 3275668"/>
              <a:gd name="connsiteX2" fmla="*/ 0 w 3275668"/>
              <a:gd name="connsiteY2" fmla="*/ 2889925 h 3275668"/>
              <a:gd name="connsiteX3" fmla="*/ 2869894 w 3275668"/>
              <a:gd name="connsiteY3" fmla="*/ 2891248 h 3275668"/>
              <a:gd name="connsiteX4" fmla="*/ 2869894 w 3275668"/>
              <a:gd name="connsiteY4" fmla="*/ 0 h 3275668"/>
              <a:gd name="connsiteX5" fmla="*/ 3275668 w 3275668"/>
              <a:gd name="connsiteY5" fmla="*/ 0 h 3275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3275668">
                <a:moveTo>
                  <a:pt x="3275668" y="3275668"/>
                </a:moveTo>
                <a:lnTo>
                  <a:pt x="655" y="3275668"/>
                </a:lnTo>
                <a:cubicBezTo>
                  <a:pt x="-655" y="3142531"/>
                  <a:pt x="1310" y="3023062"/>
                  <a:pt x="0" y="2889925"/>
                </a:cubicBezTo>
                <a:lnTo>
                  <a:pt x="2869894" y="289124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62B85-2A3A-4481-B8E5-DD6C2EFFD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091" y="1422833"/>
            <a:ext cx="6074564" cy="4204392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CSS3 Animations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50C17-FE06-4839-A67B-EE1C75D08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4926" y="3149435"/>
            <a:ext cx="3025202" cy="3275669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/>
              <a:t>Designing, Defining, and Triggering CSS3 Animations without Custom Libraries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8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7880-AA37-4612-A01D-9F340E21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What are CSS Animations?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725258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74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7880-AA37-4612-A01D-9F340E21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@keyframes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358614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791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0B824-2EDA-4CD5-A90A-0D617D192A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9912" y="639763"/>
            <a:ext cx="3300413" cy="557847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Animation Properties</a:t>
            </a:r>
          </a:p>
        </p:txBody>
      </p:sp>
      <p:graphicFrame>
        <p:nvGraphicFramePr>
          <p:cNvPr id="14" name="Content Placeholder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90631054"/>
              </p:ext>
            </p:extLst>
          </p:nvPr>
        </p:nvGraphicFramePr>
        <p:xfrm>
          <a:off x="4352147" y="639762"/>
          <a:ext cx="6505575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26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6AA5-2D8D-4905-ACA0-3B269B0A1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Shorthand</a:t>
            </a:r>
          </a:p>
        </p:txBody>
      </p:sp>
      <p:graphicFrame>
        <p:nvGraphicFramePr>
          <p:cNvPr id="14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644016"/>
              </p:ext>
            </p:extLst>
          </p:nvPr>
        </p:nvGraphicFramePr>
        <p:xfrm>
          <a:off x="897621" y="1451295"/>
          <a:ext cx="10880521" cy="5008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972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4383-B6A0-4AB6-B8B6-C5BD1AE7A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397661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79339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86</TotalTime>
  <Words>239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Crop</vt:lpstr>
      <vt:lpstr>CSS3 Animations</vt:lpstr>
      <vt:lpstr>What are CSS Animations?</vt:lpstr>
      <vt:lpstr>@keyframes</vt:lpstr>
      <vt:lpstr>Animation Properties</vt:lpstr>
      <vt:lpstr>Shorthand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 Animations</dc:title>
  <dc:creator>Ryan Hafen</dc:creator>
  <cp:lastModifiedBy>Ryan Hafen</cp:lastModifiedBy>
  <cp:revision>7</cp:revision>
  <dcterms:created xsi:type="dcterms:W3CDTF">2017-10-28T05:05:20Z</dcterms:created>
  <dcterms:modified xsi:type="dcterms:W3CDTF">2017-10-28T06:31:33Z</dcterms:modified>
</cp:coreProperties>
</file>