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HTML5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Video</a:t>
            </a:r>
          </a:p>
          <a:p>
            <a:pPr algn="r"/>
            <a:r>
              <a:rPr lang="en-US" dirty="0" smtClean="0"/>
              <a:t>Audio</a:t>
            </a:r>
          </a:p>
          <a:p>
            <a:pPr algn="r"/>
            <a:r>
              <a:rPr lang="en-US" dirty="0" smtClean="0"/>
              <a:t>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7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br>
              <a:rPr lang="en-US" dirty="0" smtClean="0"/>
            </a:br>
            <a:r>
              <a:rPr lang="en-US" sz="2000" dirty="0" smtClean="0"/>
              <a:t>&lt;video&gt;&lt;/video&gt;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906896" cy="1683608"/>
          </a:xfrm>
        </p:spPr>
      </p:pic>
      <p:sp>
        <p:nvSpPr>
          <p:cNvPr id="5" name="TextBox 4"/>
          <p:cNvSpPr txBox="1"/>
          <p:nvPr/>
        </p:nvSpPr>
        <p:spPr>
          <a:xfrm>
            <a:off x="1495168" y="4226011"/>
            <a:ext cx="5980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 sets the width in pixels</a:t>
            </a:r>
          </a:p>
          <a:p>
            <a:r>
              <a:rPr lang="en-US" dirty="0" smtClean="0"/>
              <a:t>height </a:t>
            </a:r>
            <a:r>
              <a:rPr lang="en-US" dirty="0"/>
              <a:t>sets the height </a:t>
            </a:r>
            <a:r>
              <a:rPr lang="en-US" dirty="0" smtClean="0"/>
              <a:t>in </a:t>
            </a:r>
            <a:r>
              <a:rPr lang="en-US" dirty="0"/>
              <a:t>pixels</a:t>
            </a:r>
          </a:p>
          <a:p>
            <a:r>
              <a:rPr lang="en-US" dirty="0" smtClean="0"/>
              <a:t>source specifies alternative videos for specific browsers</a:t>
            </a:r>
          </a:p>
          <a:p>
            <a:r>
              <a:rPr lang="en-US" dirty="0" smtClean="0"/>
              <a:t>controls adds video controls</a:t>
            </a:r>
          </a:p>
          <a:p>
            <a:r>
              <a:rPr lang="en-US" dirty="0" err="1" smtClean="0"/>
              <a:t>autoplay</a:t>
            </a:r>
            <a:r>
              <a:rPr lang="en-US" dirty="0" smtClean="0"/>
              <a:t> starts the video once loaded</a:t>
            </a:r>
          </a:p>
          <a:p>
            <a:r>
              <a:rPr lang="en-US" dirty="0" smtClean="0"/>
              <a:t>Type specifies the media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br>
              <a:rPr lang="en-US" dirty="0" smtClean="0"/>
            </a:br>
            <a:r>
              <a:rPr lang="en-US" sz="2000" dirty="0" smtClean="0"/>
              <a:t>&lt;audio&gt;&lt;/audio&gt;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5168" y="4226011"/>
            <a:ext cx="598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specifies alternative videos for specific browsers</a:t>
            </a:r>
          </a:p>
          <a:p>
            <a:r>
              <a:rPr lang="en-US" dirty="0" smtClean="0"/>
              <a:t>controls adds video controls</a:t>
            </a:r>
          </a:p>
          <a:p>
            <a:r>
              <a:rPr lang="en-US" dirty="0" smtClean="0"/>
              <a:t>type specifies the media 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68" y="2171700"/>
            <a:ext cx="4352925" cy="1219200"/>
          </a:xfrm>
        </p:spPr>
      </p:pic>
    </p:spTree>
    <p:extLst>
      <p:ext uri="{BB962C8B-B14F-4D97-AF65-F5344CB8AC3E}">
        <p14:creationId xmlns:p14="http://schemas.microsoft.com/office/powerpoint/2010/main" val="146384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6503"/>
          </a:xfrm>
        </p:spPr>
        <p:txBody>
          <a:bodyPr/>
          <a:lstStyle/>
          <a:p>
            <a:r>
              <a:rPr lang="en-US" dirty="0" smtClean="0"/>
              <a:t>Canvas</a:t>
            </a:r>
            <a:br>
              <a:rPr lang="en-US" dirty="0" smtClean="0"/>
            </a:br>
            <a:r>
              <a:rPr lang="en-US" sz="2000" dirty="0"/>
              <a:t>&lt;canvas</a:t>
            </a:r>
            <a:r>
              <a:rPr lang="en-US" sz="2000" dirty="0" smtClean="0"/>
              <a:t>&gt;&lt;/</a:t>
            </a:r>
            <a:r>
              <a:rPr lang="en-US" sz="2000" dirty="0"/>
              <a:t> canvas 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92130" y="1204783"/>
            <a:ext cx="59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uses JavaScript to draw images on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30301"/>
            <a:ext cx="6972300" cy="5238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21611"/>
            <a:ext cx="2190750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69102"/>
            <a:ext cx="4000500" cy="1238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1924091"/>
            <a:ext cx="598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HTML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2858616"/>
            <a:ext cx="598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JavaScript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4513834"/>
            <a:ext cx="598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Results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0378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</TotalTime>
  <Words>68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HTML5 Tags</vt:lpstr>
      <vt:lpstr>Video &lt;video&gt;&lt;/video&gt;</vt:lpstr>
      <vt:lpstr>Audio &lt;audio&gt;&lt;/audio&gt;</vt:lpstr>
      <vt:lpstr>Canvas &lt;canvas&gt;&lt;/ canvas &gt;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Ryan Hafen</dc:creator>
  <cp:lastModifiedBy>Ryan Hafen</cp:lastModifiedBy>
  <cp:revision>2</cp:revision>
  <dcterms:created xsi:type="dcterms:W3CDTF">2017-09-27T19:02:05Z</dcterms:created>
  <dcterms:modified xsi:type="dcterms:W3CDTF">2017-09-27T19:16:29Z</dcterms:modified>
</cp:coreProperties>
</file>