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CSS Class Properties Using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getElementById</a:t>
            </a:r>
            <a:endParaRPr lang="en-US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88" y="685799"/>
            <a:ext cx="5680181" cy="3293209"/>
          </a:xfrm>
        </p:spPr>
      </p:pic>
      <p:sp>
        <p:nvSpPr>
          <p:cNvPr id="5" name="TextBox 4"/>
          <p:cNvSpPr txBox="1"/>
          <p:nvPr/>
        </p:nvSpPr>
        <p:spPr>
          <a:xfrm>
            <a:off x="684212" y="685799"/>
            <a:ext cx="46909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&lt;html&gt;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&lt;body&gt;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&lt;p id="p2"&gt;Hello World!&lt;/p&gt;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&lt;script&gt;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document.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getElementById</a:t>
            </a:r>
            <a:r>
              <a:rPr lang="en-US" sz="1600" dirty="0">
                <a:latin typeface="Calibri" panose="020F0502020204030204" pitchFamily="34" charset="0"/>
              </a:rPr>
              <a:t>("p2").</a:t>
            </a:r>
            <a:r>
              <a:rPr lang="en-US" sz="1600" dirty="0" err="1">
                <a:latin typeface="Calibri" panose="020F0502020204030204" pitchFamily="34" charset="0"/>
              </a:rPr>
              <a:t>style.color</a:t>
            </a:r>
            <a:r>
              <a:rPr lang="en-US" sz="1600" dirty="0">
                <a:latin typeface="Calibri" panose="020F0502020204030204" pitchFamily="34" charset="0"/>
              </a:rPr>
              <a:t> = "blue";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&lt;/script&gt;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&lt;p&gt;The paragraph above was changed by a script.&lt;/p&gt;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&lt;/body&gt;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3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Event Listening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6909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&lt;!DOCTYPE 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&lt;html&gt;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&lt;body&gt;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&lt;h1 id="id1"&gt;My Heading 1&lt;/h1&gt;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&lt;button type="button" 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onclick</a:t>
            </a:r>
            <a:r>
              <a:rPr lang="en-US" sz="1600" dirty="0">
                <a:latin typeface="Calibri" panose="020F0502020204030204" pitchFamily="34" charset="0"/>
              </a:rPr>
              <a:t>="</a:t>
            </a:r>
            <a:r>
              <a:rPr lang="en-US" sz="1600" dirty="0" err="1">
                <a:latin typeface="Calibri" panose="020F0502020204030204" pitchFamily="34" charset="0"/>
              </a:rPr>
              <a:t>document.getElementById</a:t>
            </a:r>
            <a:r>
              <a:rPr lang="en-US" sz="1600" dirty="0">
                <a:latin typeface="Calibri" panose="020F0502020204030204" pitchFamily="34" charset="0"/>
              </a:rPr>
              <a:t>('id1').</a:t>
            </a:r>
            <a:r>
              <a:rPr lang="en-US" sz="1600" dirty="0" err="1">
                <a:latin typeface="Calibri" panose="020F0502020204030204" pitchFamily="34" charset="0"/>
              </a:rPr>
              <a:t>style.color</a:t>
            </a:r>
            <a:r>
              <a:rPr lang="en-US" sz="1600" dirty="0">
                <a:latin typeface="Calibri" panose="020F0502020204030204" pitchFamily="34" charset="0"/>
              </a:rPr>
              <a:t> = 'red'"&gt;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Click Me!&lt;/button&gt;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&lt;/body&gt;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5" y="685799"/>
            <a:ext cx="6345195" cy="190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5" y="2706130"/>
            <a:ext cx="6345195" cy="2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New Kids on the Block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2955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querySelector: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("&lt; CSS selector </a:t>
            </a:r>
            <a:r>
              <a:rPr lang="en-US" sz="1600" dirty="0" smtClean="0">
                <a:latin typeface="Calibri" panose="020F0502020204030204" pitchFamily="34" charset="0"/>
              </a:rPr>
              <a:t>&gt;");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Example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("#main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selects the element with the Id of main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(".</a:t>
            </a:r>
            <a:r>
              <a:rPr lang="en-US" sz="1600" dirty="0" err="1">
                <a:latin typeface="Calibri" panose="020F0502020204030204" pitchFamily="34" charset="0"/>
              </a:rPr>
              <a:t>pictureContainer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selects the element with the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Class 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of </a:t>
            </a:r>
            <a:r>
              <a:rPr lang="en-US" sz="16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pictureContainer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630" y="714629"/>
            <a:ext cx="469097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</a:rPr>
              <a:t>querySelectorALL</a:t>
            </a:r>
            <a:r>
              <a:rPr lang="en-US" sz="2000" dirty="0" smtClean="0">
                <a:latin typeface="Calibri" panose="020F0502020204030204" pitchFamily="34" charset="0"/>
              </a:rPr>
              <a:t>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element = </a:t>
            </a:r>
            <a:r>
              <a:rPr lang="en-US" sz="1600" dirty="0" err="1" smtClean="0">
                <a:latin typeface="Calibri" panose="020F0502020204030204" pitchFamily="34" charset="0"/>
              </a:rPr>
              <a:t>document.querySelectorAll</a:t>
            </a:r>
            <a:r>
              <a:rPr lang="en-US" sz="1600" dirty="0" smtClean="0">
                <a:latin typeface="Calibri" panose="020F0502020204030204" pitchFamily="34" charset="0"/>
              </a:rPr>
              <a:t>("&lt; </a:t>
            </a:r>
            <a:r>
              <a:rPr lang="en-US" sz="1600" dirty="0">
                <a:latin typeface="Calibri" panose="020F0502020204030204" pitchFamily="34" charset="0"/>
              </a:rPr>
              <a:t>CSS selector </a:t>
            </a:r>
            <a:r>
              <a:rPr lang="en-US" sz="1600" dirty="0" smtClean="0">
                <a:latin typeface="Calibri" panose="020F0502020204030204" pitchFamily="34" charset="0"/>
              </a:rPr>
              <a:t>&gt;");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Example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images = </a:t>
            </a:r>
            <a:r>
              <a:rPr lang="en-US" sz="1600" dirty="0" err="1">
                <a:latin typeface="Calibri" panose="020F0502020204030204" pitchFamily="34" charset="0"/>
              </a:rPr>
              <a:t>document.querySelectorAll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img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selects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ALL the 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element with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an </a:t>
            </a:r>
            <a:r>
              <a:rPr lang="en-US" sz="16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img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tag</a:t>
            </a:r>
          </a:p>
          <a:p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Two Ways to set CSS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685799"/>
            <a:ext cx="4690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Style Directly: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</a:rPr>
              <a:t>myElement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</a:rPr>
              <a:t>document.querySelector</a:t>
            </a:r>
            <a:r>
              <a:rPr lang="en-US" sz="1400" dirty="0">
                <a:latin typeface="Calibri" panose="020F0502020204030204" pitchFamily="34" charset="0"/>
              </a:rPr>
              <a:t>("#superman");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myElement.style.backgroundColor</a:t>
            </a:r>
            <a:r>
              <a:rPr lang="en-US" sz="1400" dirty="0">
                <a:latin typeface="Calibri" panose="020F0502020204030204" pitchFamily="34" charset="0"/>
              </a:rPr>
              <a:t> = "#D93600";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5189" y="685799"/>
            <a:ext cx="46909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Adding/Removing Classes: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theDropDown</a:t>
            </a:r>
            <a:r>
              <a:rPr lang="en-US" sz="1600" dirty="0">
                <a:latin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</a:t>
            </a:r>
            <a:r>
              <a:rPr lang="en-US" sz="1600" dirty="0" err="1">
                <a:latin typeface="Calibri" panose="020F0502020204030204" pitchFamily="34" charset="0"/>
              </a:rPr>
              <a:t>dropDown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theDropDown.classList.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disableMenu</a:t>
            </a:r>
            <a:r>
              <a:rPr lang="en-US" sz="1600" dirty="0" smtClean="0">
                <a:latin typeface="Calibri" panose="020F0502020204030204" pitchFamily="34" charset="0"/>
              </a:rPr>
              <a:t>");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</a:rPr>
              <a:t>var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</a:rPr>
              <a:t>theDropDown</a:t>
            </a:r>
            <a:r>
              <a:rPr lang="en-US" sz="1600" dirty="0">
                <a:latin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</a:rPr>
              <a:t>document.querySelector</a:t>
            </a:r>
            <a:r>
              <a:rPr lang="en-US" sz="1600" dirty="0">
                <a:latin typeface="Calibri" panose="020F0502020204030204" pitchFamily="34" charset="0"/>
              </a:rPr>
              <a:t>("#</a:t>
            </a:r>
            <a:r>
              <a:rPr lang="en-US" sz="1600" dirty="0" err="1">
                <a:latin typeface="Calibri" panose="020F0502020204030204" pitchFamily="34" charset="0"/>
              </a:rPr>
              <a:t>dropDown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600" dirty="0" err="1">
                <a:latin typeface="Calibri" panose="020F0502020204030204" pitchFamily="34" charset="0"/>
              </a:rPr>
              <a:t>theDropDown.classList.</a:t>
            </a:r>
            <a:r>
              <a:rPr lang="en-US" sz="1600" dirty="0" err="1">
                <a:solidFill>
                  <a:srgbClr val="FFFF00"/>
                </a:solidFill>
                <a:latin typeface="Calibri" panose="020F0502020204030204" pitchFamily="34" charset="0"/>
              </a:rPr>
              <a:t>remove</a:t>
            </a:r>
            <a:r>
              <a:rPr lang="en-US" sz="1600" dirty="0">
                <a:latin typeface="Calibri" panose="020F0502020204030204" pitchFamily="34" charset="0"/>
              </a:rPr>
              <a:t>("</a:t>
            </a:r>
            <a:r>
              <a:rPr lang="en-US" sz="1600" dirty="0" err="1">
                <a:latin typeface="Calibri" panose="020F0502020204030204" pitchFamily="34" charset="0"/>
              </a:rPr>
              <a:t>disableMenu</a:t>
            </a:r>
            <a:r>
              <a:rPr lang="en-US" sz="1600" dirty="0">
                <a:latin typeface="Calibri" panose="020F050202020403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455051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194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Manipulating CSS Class Properties Using JavaScript</vt:lpstr>
      <vt:lpstr>getElementById</vt:lpstr>
      <vt:lpstr>Event Listening</vt:lpstr>
      <vt:lpstr>New Kids on the Block</vt:lpstr>
      <vt:lpstr>Two Ways to set CSS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CSS Class Properties Using JavaScript</dc:title>
  <dc:creator>Ryan Hafen</dc:creator>
  <cp:lastModifiedBy>Ryan Hafen</cp:lastModifiedBy>
  <cp:revision>7</cp:revision>
  <dcterms:created xsi:type="dcterms:W3CDTF">2017-09-25T22:19:42Z</dcterms:created>
  <dcterms:modified xsi:type="dcterms:W3CDTF">2017-09-29T17:10:13Z</dcterms:modified>
</cp:coreProperties>
</file>