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Job Postings Insights (SQL Portfolio Project)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Ryan Hosseini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Analyzed 1000+ job postings from Indeed using SQL</a:t>
            </a:r>
          </a:p>
          <a:p>
            <a:r>
              <a:t>• Focused on roles, locations, skills, and company reputation</a:t>
            </a:r>
          </a:p>
          <a:p>
            <a:r>
              <a:t>• Ran 15+ queries to extract job market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Columns: job_title, location, salary, job_type, company, rating</a:t>
            </a:r>
          </a:p>
          <a:p>
            <a:r>
              <a:t>• Text mining on job descriptions for skill mentions</a:t>
            </a:r>
          </a:p>
          <a:p>
            <a:r>
              <a:t>• Used SQLite (DB Browser) for all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SQLite (DB Browser for SQLite)</a:t>
            </a:r>
          </a:p>
          <a:p>
            <a:r>
              <a:t>• SQL: COUNT, GROUP BY, LIKE, HAVING, ORDER BY</a:t>
            </a:r>
          </a:p>
          <a:p>
            <a:r>
              <a:t>• Manual screenshots to record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job title: Customer Service Representative (15 listings)</a:t>
            </a:r>
          </a:p>
          <a:p>
            <a:r>
              <a:t>• Most active location: California (47 listings)</a:t>
            </a:r>
          </a:p>
          <a:p>
            <a:r>
              <a:t>• Most common job type: Full-time (629 jobs)</a:t>
            </a:r>
          </a:p>
          <a:p>
            <a:r>
              <a:t>• Average minimum yearly salary: ~$77,401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Skill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Excel: 677 jobs</a:t>
            </a:r>
          </a:p>
          <a:p>
            <a:r>
              <a:t>• Remote: 488 jobs</a:t>
            </a:r>
          </a:p>
          <a:p>
            <a:r>
              <a:t>• SQL: 90 jobs</a:t>
            </a:r>
          </a:p>
          <a:p>
            <a:r>
              <a:t>• Python: 61 jobs</a:t>
            </a:r>
          </a:p>
          <a:p>
            <a:r>
              <a:t>• Communication: 192 jobs</a:t>
            </a:r>
          </a:p>
          <a:p>
            <a:r>
              <a:t>• Machine Learning: 28 jobs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🏢 Top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hiring: Optum, Citi, CVS Health</a:t>
            </a:r>
          </a:p>
          <a:p>
            <a:r>
              <a:t>• Highest rated (min 5 postings): Grow Therapy (4.9 ⭐)</a:t>
            </a:r>
          </a:p>
          <a:p>
            <a:r>
              <a:t>• Most reviews: JPMorgan Chase &amp; Co.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SQL alone can uncover deep job market trends</a:t>
            </a:r>
          </a:p>
          <a:p>
            <a:r>
              <a:t>• Analyzing job data gives real business insights</a:t>
            </a:r>
          </a:p>
          <a:p>
            <a:r>
              <a:t>• Excited to apply these skills in a real data analyst role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