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Habits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John</a:t>
            </a:r>
            <a:r>
              <a:rPr/>
              <a:t> </a:t>
            </a:r>
            <a:r>
              <a:rPr/>
              <a:t>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March</a:t>
            </a:r>
            <a:r>
              <a:rPr/>
              <a:t> </a:t>
            </a:r>
            <a:r>
              <a:rPr/>
              <a:t>22,</a:t>
            </a:r>
            <a:r>
              <a:rPr/>
              <a:t> </a:t>
            </a:r>
            <a:r>
              <a:rPr/>
              <a:t>2005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walk, read</a:t>
            </a:r>
          </a:p>
          <a:p>
            <a:pPr lvl="0" marL="0" indent="0">
              <a:buNone/>
            </a:pPr>
            <a:r>
              <a:rPr/>
              <a:t>walk, read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sleep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Get in bed</a:t>
            </a:r>
          </a:p>
          <a:p>
            <a:pPr lvl="1"/>
            <a:r>
              <a:rPr/>
              <a:t>Count sheep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morning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Getting</a:t>
            </a:r>
            <a:r>
              <a:rPr/>
              <a:t> </a:t>
            </a:r>
            <a:r>
              <a:rPr/>
              <a:t>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Turn off alarm</a:t>
            </a:r>
          </a:p>
          <a:p>
            <a:pPr lvl="1"/>
            <a:r>
              <a:rPr/>
              <a:t>Get out of bed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Breakfast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Eat eggs</a:t>
            </a:r>
          </a:p>
          <a:p>
            <a:pPr lvl="1"/>
            <a:r>
              <a:rPr/>
              <a:t>Drink coffee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evening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Eat spaghetti</a:t>
            </a:r>
          </a:p>
          <a:p>
            <a:pPr lvl="1"/>
            <a:r>
              <a:rPr/>
              <a:t>Drink wine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walk</a:t>
            </a:r>
          </a:p>
          <a:p>
            <a:pPr lvl="1">
              <a:buAutoNum type="arabicPeriod"/>
            </a:pPr>
            <a:r>
              <a:rPr/>
              <a:t>read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OK</a:t>
            </a:r>
          </a:p>
          <a:p>
            <a:pPr lvl="0" marL="0" indent="0">
              <a:buNone/>
            </a:pPr>
            <a:r>
              <a:rPr/>
              <a:t>::: notes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walk, read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Habits</dc:title>
  <dc:creator>John Doe</dc:creator>
  <cp:keywords/>
  <dcterms:created xsi:type="dcterms:W3CDTF">2018-08-13T20:58:53Z</dcterms:created>
  <dcterms:modified xsi:type="dcterms:W3CDTF">2018-08-13T20:58:53Z</dcterms:modified>
</cp:coreProperties>
</file>