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5661233"/>
            <a:ext cx="897600" cy="1196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5661166"/>
            <a:ext cx="897600" cy="11967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2425700"/>
            <a:ext cx="8222100" cy="124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3718840"/>
            <a:ext cx="8222100" cy="57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678033"/>
            <a:ext cx="82221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4406166"/>
            <a:ext cx="82221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753800"/>
            <a:ext cx="8222100" cy="1350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984966"/>
            <a:ext cx="8222100" cy="102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984966"/>
            <a:ext cx="8222100" cy="102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2558767"/>
            <a:ext cx="3999900" cy="361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2558767"/>
            <a:ext cx="3999900" cy="361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875100"/>
            <a:ext cx="9144000" cy="598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875133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33"/>
            <a:ext cx="5867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-98100" y="3374700"/>
            <a:ext cx="6858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477066"/>
            <a:ext cx="2808000" cy="1271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954400"/>
            <a:ext cx="2808000" cy="421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651000"/>
            <a:ext cx="62271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089325" y="3375050"/>
            <a:ext cx="68571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3705955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-100"/>
            <a:ext cx="9144000" cy="626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6163733"/>
            <a:ext cx="9144000" cy="987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6262433"/>
            <a:ext cx="8382000" cy="59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984966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6260830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2425700"/>
            <a:ext cx="8222100" cy="124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Grand Valley Bandwagon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3718840"/>
            <a:ext cx="8222100" cy="57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Nicolas Heady, Michael Christensen, Ryan Korteway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984966"/>
            <a:ext cx="8222100" cy="102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 a startup we chose to create a ride-sharing app for GVSU students. We wanted to encourage carpooling and alleviate some of the passenger congestions on the Rapid buses.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Many students have regular travel patterns between campuses to attend classes. We wanted to tap into this resource to provide students with a way to request rides from these drivers.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984966"/>
            <a:ext cx="8222100" cy="102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Features of GVBandwagon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Unique features to our app that reflect our community base, the student body.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Scheduled rides, with repetition - A ride to Downtown or to Allendale can be requested on a recurring basis (Mon. Wed. Fri.).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Plans are in place for maintaining a whitelist/blacklist for both riders and drivers - Your “favorites” will be identifiable from the crowd, and others can be completely ignored.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The user</a:t>
            </a:r>
            <a:r>
              <a:rPr lang="en" sz="1800"/>
              <a:t> interacts with the app in two key modes: as a </a:t>
            </a:r>
            <a:r>
              <a:rPr b="1" lang="en" sz="1800"/>
              <a:t>rider</a:t>
            </a:r>
            <a:r>
              <a:rPr lang="en" sz="1800"/>
              <a:t> or as a </a:t>
            </a:r>
            <a:r>
              <a:rPr b="1" lang="en" sz="1800"/>
              <a:t>driver.</a:t>
            </a:r>
            <a:r>
              <a:rPr lang="en" sz="1800"/>
              <a:t> Riders are able to ask for either immediate or scheduled/recurring rides and drivers can accept these requests.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With immediate rides, once a request is made and offers are accepted, the driver and rider can see each other on their respective maps. Their location is updated every 30 seconds through our Firebase backend.</a:t>
            </a:r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471900" y="984966"/>
            <a:ext cx="8222100" cy="102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Information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984966"/>
            <a:ext cx="8222100" cy="102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Information Continued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2558766"/>
            <a:ext cx="8222100" cy="361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Drivers can accepted scheduled and recurring rides as well. However, for these types of rides users communicate independent of the app to arrange meet up times and locations.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Additional functionality includes the use of Swift local notifications to inform users of changes such as ride request cancellations or ride offers being made while the app is closed.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00"/>
              <a:t>Sample Screenshots</a:t>
            </a:r>
          </a:p>
        </p:txBody>
      </p:sp>
      <p:pic>
        <p:nvPicPr>
          <p:cNvPr descr="requestScreen.png"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8333" y="1013500"/>
            <a:ext cx="2888139" cy="5306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quest.png" id="99" name="Shape 99"/>
          <p:cNvPicPr preferRelativeResize="0"/>
          <p:nvPr/>
        </p:nvPicPr>
        <p:blipFill rotWithShape="1">
          <a:blip r:embed="rId4">
            <a:alphaModFix/>
          </a:blip>
          <a:srcRect b="28023" l="59238" r="24720" t="18065"/>
          <a:stretch/>
        </p:blipFill>
        <p:spPr>
          <a:xfrm>
            <a:off x="262825" y="1013500"/>
            <a:ext cx="2888150" cy="530697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3295025" y="1296233"/>
            <a:ext cx="2520900" cy="41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On the left, a ride request is just starting to be created by Nicolas.</a:t>
            </a:r>
            <a:br>
              <a:rPr lang="en" sz="1800"/>
            </a:br>
          </a:p>
          <a:p>
            <a:pPr lvl="0" algn="ctr">
              <a:spcBef>
                <a:spcPts val="0"/>
              </a:spcBef>
              <a:buNone/>
            </a:pPr>
            <a:br>
              <a:rPr lang="en" sz="1800"/>
            </a:br>
            <a:r>
              <a:rPr lang="en" sz="1800"/>
              <a:t>On the right side the request is being seen by a driver and they have the offer to accept the ride request or hit decline and make the pop up window disappear.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