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0" r:id="rId3"/>
  </p:sldMasterIdLst>
  <p:notesMasterIdLst>
    <p:notesMasterId r:id="rId4"/>
  </p:notesMasterIdLst>
  <p:sldIdLst>
    <p:sldId id="256" r:id="rId5"/>
  </p:sldIdLst>
  <p:sldSz cy="32918400" cx="438912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170141" cy="480716"/>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340" lvl="1" marL="1645640" marR="0" rtl="0" algn="l">
              <a:spcBef>
                <a:spcPts val="0"/>
              </a:spcBef>
              <a:buNone/>
              <a:defRPr b="0" i="0" sz="6400" u="none" cap="none" strike="noStrike">
                <a:solidFill>
                  <a:schemeClr val="dk1"/>
                </a:solidFill>
                <a:latin typeface="Calibri"/>
                <a:ea typeface="Calibri"/>
                <a:cs typeface="Calibri"/>
                <a:sym typeface="Calibri"/>
              </a:defRPr>
            </a:lvl2pPr>
            <a:lvl3pPr indent="-1978" lvl="2" marL="3291279" marR="0" rtl="0" algn="l">
              <a:spcBef>
                <a:spcPts val="0"/>
              </a:spcBef>
              <a:buNone/>
              <a:defRPr b="0" i="0" sz="6400" u="none" cap="none" strike="noStrike">
                <a:solidFill>
                  <a:schemeClr val="dk1"/>
                </a:solidFill>
                <a:latin typeface="Calibri"/>
                <a:ea typeface="Calibri"/>
                <a:cs typeface="Calibri"/>
                <a:sym typeface="Calibri"/>
              </a:defRPr>
            </a:lvl3pPr>
            <a:lvl4pPr indent="-9318" lvl="3" marL="4936919" marR="0" rtl="0" algn="l">
              <a:spcBef>
                <a:spcPts val="0"/>
              </a:spcBef>
              <a:buNone/>
              <a:defRPr b="0" i="0" sz="6400" u="none" cap="none" strike="noStrike">
                <a:solidFill>
                  <a:schemeClr val="dk1"/>
                </a:solidFill>
                <a:latin typeface="Calibri"/>
                <a:ea typeface="Calibri"/>
                <a:cs typeface="Calibri"/>
                <a:sym typeface="Calibri"/>
              </a:defRPr>
            </a:lvl4pPr>
            <a:lvl5pPr indent="-3958" lvl="4" marL="6582558" marR="0" rtl="0" algn="l">
              <a:spcBef>
                <a:spcPts val="0"/>
              </a:spcBef>
              <a:buNone/>
              <a:defRPr b="0" i="0" sz="6400" u="none" cap="none" strike="noStrike">
                <a:solidFill>
                  <a:schemeClr val="dk1"/>
                </a:solidFill>
                <a:latin typeface="Calibri"/>
                <a:ea typeface="Calibri"/>
                <a:cs typeface="Calibri"/>
                <a:sym typeface="Calibri"/>
              </a:defRPr>
            </a:lvl5pPr>
            <a:lvl6pPr indent="-11297" lvl="5" marL="8228198" marR="0" rtl="0" algn="l">
              <a:spcBef>
                <a:spcPts val="0"/>
              </a:spcBef>
              <a:buNone/>
              <a:defRPr b="0" i="0" sz="6400" u="none" cap="none" strike="noStrike">
                <a:solidFill>
                  <a:schemeClr val="dk1"/>
                </a:solidFill>
                <a:latin typeface="Calibri"/>
                <a:ea typeface="Calibri"/>
                <a:cs typeface="Calibri"/>
                <a:sym typeface="Calibri"/>
              </a:defRPr>
            </a:lvl6pPr>
            <a:lvl7pPr indent="-5936" lvl="6" marL="9873837" marR="0" rtl="0" algn="l">
              <a:spcBef>
                <a:spcPts val="0"/>
              </a:spcBef>
              <a:buNone/>
              <a:defRPr b="0" i="0" sz="6400" u="none" cap="none" strike="noStrike">
                <a:solidFill>
                  <a:schemeClr val="dk1"/>
                </a:solidFill>
                <a:latin typeface="Calibri"/>
                <a:ea typeface="Calibri"/>
                <a:cs typeface="Calibri"/>
                <a:sym typeface="Calibri"/>
              </a:defRPr>
            </a:lvl7pPr>
            <a:lvl8pPr indent="-578" lvl="7" marL="11519478" marR="0" rtl="0" algn="l">
              <a:spcBef>
                <a:spcPts val="0"/>
              </a:spcBef>
              <a:buNone/>
              <a:defRPr b="0" i="0" sz="6400" u="none" cap="none" strike="noStrike">
                <a:solidFill>
                  <a:schemeClr val="dk1"/>
                </a:solidFill>
                <a:latin typeface="Calibri"/>
                <a:ea typeface="Calibri"/>
                <a:cs typeface="Calibri"/>
                <a:sym typeface="Calibri"/>
              </a:defRPr>
            </a:lvl8pPr>
            <a:lvl9pPr indent="-7917" lvl="8" marL="13165117" marR="0" rtl="0" algn="l">
              <a:spcBef>
                <a:spcPts val="0"/>
              </a:spcBef>
              <a:buNone/>
              <a:defRPr b="0" i="0" sz="64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4143401" y="0"/>
            <a:ext cx="3170141" cy="480716"/>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7340" lvl="1" marL="1645640" marR="0" rtl="0" algn="l">
              <a:spcBef>
                <a:spcPts val="0"/>
              </a:spcBef>
              <a:buNone/>
              <a:defRPr b="0" i="0" sz="6400" u="none" cap="none" strike="noStrike">
                <a:solidFill>
                  <a:schemeClr val="dk1"/>
                </a:solidFill>
                <a:latin typeface="Calibri"/>
                <a:ea typeface="Calibri"/>
                <a:cs typeface="Calibri"/>
                <a:sym typeface="Calibri"/>
              </a:defRPr>
            </a:lvl2pPr>
            <a:lvl3pPr indent="-1978" lvl="2" marL="3291279" marR="0" rtl="0" algn="l">
              <a:spcBef>
                <a:spcPts val="0"/>
              </a:spcBef>
              <a:buNone/>
              <a:defRPr b="0" i="0" sz="6400" u="none" cap="none" strike="noStrike">
                <a:solidFill>
                  <a:schemeClr val="dk1"/>
                </a:solidFill>
                <a:latin typeface="Calibri"/>
                <a:ea typeface="Calibri"/>
                <a:cs typeface="Calibri"/>
                <a:sym typeface="Calibri"/>
              </a:defRPr>
            </a:lvl3pPr>
            <a:lvl4pPr indent="-9318" lvl="3" marL="4936919" marR="0" rtl="0" algn="l">
              <a:spcBef>
                <a:spcPts val="0"/>
              </a:spcBef>
              <a:buNone/>
              <a:defRPr b="0" i="0" sz="6400" u="none" cap="none" strike="noStrike">
                <a:solidFill>
                  <a:schemeClr val="dk1"/>
                </a:solidFill>
                <a:latin typeface="Calibri"/>
                <a:ea typeface="Calibri"/>
                <a:cs typeface="Calibri"/>
                <a:sym typeface="Calibri"/>
              </a:defRPr>
            </a:lvl4pPr>
            <a:lvl5pPr indent="-3958" lvl="4" marL="6582558" marR="0" rtl="0" algn="l">
              <a:spcBef>
                <a:spcPts val="0"/>
              </a:spcBef>
              <a:buNone/>
              <a:defRPr b="0" i="0" sz="6400" u="none" cap="none" strike="noStrike">
                <a:solidFill>
                  <a:schemeClr val="dk1"/>
                </a:solidFill>
                <a:latin typeface="Calibri"/>
                <a:ea typeface="Calibri"/>
                <a:cs typeface="Calibri"/>
                <a:sym typeface="Calibri"/>
              </a:defRPr>
            </a:lvl5pPr>
            <a:lvl6pPr indent="-11297" lvl="5" marL="8228198" marR="0" rtl="0" algn="l">
              <a:spcBef>
                <a:spcPts val="0"/>
              </a:spcBef>
              <a:buNone/>
              <a:defRPr b="0" i="0" sz="6400" u="none" cap="none" strike="noStrike">
                <a:solidFill>
                  <a:schemeClr val="dk1"/>
                </a:solidFill>
                <a:latin typeface="Calibri"/>
                <a:ea typeface="Calibri"/>
                <a:cs typeface="Calibri"/>
                <a:sym typeface="Calibri"/>
              </a:defRPr>
            </a:lvl6pPr>
            <a:lvl7pPr indent="-5936" lvl="6" marL="9873837" marR="0" rtl="0" algn="l">
              <a:spcBef>
                <a:spcPts val="0"/>
              </a:spcBef>
              <a:buNone/>
              <a:defRPr b="0" i="0" sz="6400" u="none" cap="none" strike="noStrike">
                <a:solidFill>
                  <a:schemeClr val="dk1"/>
                </a:solidFill>
                <a:latin typeface="Calibri"/>
                <a:ea typeface="Calibri"/>
                <a:cs typeface="Calibri"/>
                <a:sym typeface="Calibri"/>
              </a:defRPr>
            </a:lvl7pPr>
            <a:lvl8pPr indent="-578" lvl="7" marL="11519478" marR="0" rtl="0" algn="l">
              <a:spcBef>
                <a:spcPts val="0"/>
              </a:spcBef>
              <a:buNone/>
              <a:defRPr b="0" i="0" sz="6400" u="none" cap="none" strike="noStrike">
                <a:solidFill>
                  <a:schemeClr val="dk1"/>
                </a:solidFill>
                <a:latin typeface="Calibri"/>
                <a:ea typeface="Calibri"/>
                <a:cs typeface="Calibri"/>
                <a:sym typeface="Calibri"/>
              </a:defRPr>
            </a:lvl8pPr>
            <a:lvl9pPr indent="-7917" lvl="8" marL="13165117" marR="0" rtl="0" algn="l">
              <a:spcBef>
                <a:spcPts val="0"/>
              </a:spcBef>
              <a:buNone/>
              <a:defRPr b="0" i="0" sz="64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497012" y="1201737"/>
            <a:ext cx="4321174" cy="32400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31189" y="4620126"/>
            <a:ext cx="5852822" cy="3781744"/>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120485"/>
            <a:ext cx="3170141" cy="48071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340" lvl="1" marL="1645640" marR="0" rtl="0" algn="l">
              <a:spcBef>
                <a:spcPts val="0"/>
              </a:spcBef>
              <a:buNone/>
              <a:defRPr b="0" i="0" sz="6400" u="none" cap="none" strike="noStrike">
                <a:solidFill>
                  <a:schemeClr val="dk1"/>
                </a:solidFill>
                <a:latin typeface="Calibri"/>
                <a:ea typeface="Calibri"/>
                <a:cs typeface="Calibri"/>
                <a:sym typeface="Calibri"/>
              </a:defRPr>
            </a:lvl2pPr>
            <a:lvl3pPr indent="-1978" lvl="2" marL="3291279" marR="0" rtl="0" algn="l">
              <a:spcBef>
                <a:spcPts val="0"/>
              </a:spcBef>
              <a:buNone/>
              <a:defRPr b="0" i="0" sz="6400" u="none" cap="none" strike="noStrike">
                <a:solidFill>
                  <a:schemeClr val="dk1"/>
                </a:solidFill>
                <a:latin typeface="Calibri"/>
                <a:ea typeface="Calibri"/>
                <a:cs typeface="Calibri"/>
                <a:sym typeface="Calibri"/>
              </a:defRPr>
            </a:lvl3pPr>
            <a:lvl4pPr indent="-9318" lvl="3" marL="4936919" marR="0" rtl="0" algn="l">
              <a:spcBef>
                <a:spcPts val="0"/>
              </a:spcBef>
              <a:buNone/>
              <a:defRPr b="0" i="0" sz="6400" u="none" cap="none" strike="noStrike">
                <a:solidFill>
                  <a:schemeClr val="dk1"/>
                </a:solidFill>
                <a:latin typeface="Calibri"/>
                <a:ea typeface="Calibri"/>
                <a:cs typeface="Calibri"/>
                <a:sym typeface="Calibri"/>
              </a:defRPr>
            </a:lvl4pPr>
            <a:lvl5pPr indent="-3958" lvl="4" marL="6582558" marR="0" rtl="0" algn="l">
              <a:spcBef>
                <a:spcPts val="0"/>
              </a:spcBef>
              <a:buNone/>
              <a:defRPr b="0" i="0" sz="6400" u="none" cap="none" strike="noStrike">
                <a:solidFill>
                  <a:schemeClr val="dk1"/>
                </a:solidFill>
                <a:latin typeface="Calibri"/>
                <a:ea typeface="Calibri"/>
                <a:cs typeface="Calibri"/>
                <a:sym typeface="Calibri"/>
              </a:defRPr>
            </a:lvl5pPr>
            <a:lvl6pPr indent="-11297" lvl="5" marL="8228198" marR="0" rtl="0" algn="l">
              <a:spcBef>
                <a:spcPts val="0"/>
              </a:spcBef>
              <a:buNone/>
              <a:defRPr b="0" i="0" sz="6400" u="none" cap="none" strike="noStrike">
                <a:solidFill>
                  <a:schemeClr val="dk1"/>
                </a:solidFill>
                <a:latin typeface="Calibri"/>
                <a:ea typeface="Calibri"/>
                <a:cs typeface="Calibri"/>
                <a:sym typeface="Calibri"/>
              </a:defRPr>
            </a:lvl6pPr>
            <a:lvl7pPr indent="-5936" lvl="6" marL="9873837" marR="0" rtl="0" algn="l">
              <a:spcBef>
                <a:spcPts val="0"/>
              </a:spcBef>
              <a:buNone/>
              <a:defRPr b="0" i="0" sz="6400" u="none" cap="none" strike="noStrike">
                <a:solidFill>
                  <a:schemeClr val="dk1"/>
                </a:solidFill>
                <a:latin typeface="Calibri"/>
                <a:ea typeface="Calibri"/>
                <a:cs typeface="Calibri"/>
                <a:sym typeface="Calibri"/>
              </a:defRPr>
            </a:lvl7pPr>
            <a:lvl8pPr indent="-578" lvl="7" marL="11519478" marR="0" rtl="0" algn="l">
              <a:spcBef>
                <a:spcPts val="0"/>
              </a:spcBef>
              <a:buNone/>
              <a:defRPr b="0" i="0" sz="6400" u="none" cap="none" strike="noStrike">
                <a:solidFill>
                  <a:schemeClr val="dk1"/>
                </a:solidFill>
                <a:latin typeface="Calibri"/>
                <a:ea typeface="Calibri"/>
                <a:cs typeface="Calibri"/>
                <a:sym typeface="Calibri"/>
              </a:defRPr>
            </a:lvl8pPr>
            <a:lvl9pPr indent="-7917" lvl="8" marL="13165117" marR="0" rtl="0" algn="l">
              <a:spcBef>
                <a:spcPts val="0"/>
              </a:spcBef>
              <a:buNone/>
              <a:defRPr b="0" i="0" sz="64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4143401" y="9120485"/>
            <a:ext cx="3170141" cy="480716"/>
          </a:xfrm>
          <a:prstGeom prst="rect">
            <a:avLst/>
          </a:prstGeom>
          <a:noFill/>
          <a:ln>
            <a:noFill/>
          </a:ln>
        </p:spPr>
        <p:txBody>
          <a:bodyPr anchorCtr="0" anchor="b" bIns="47450" lIns="94900" rIns="94900" tIns="4745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 name="Shape 26"/>
        <p:cNvGrpSpPr/>
        <p:nvPr/>
      </p:nvGrpSpPr>
      <p:grpSpPr>
        <a:xfrm>
          <a:off x="0" y="0"/>
          <a:ext cx="0" cy="0"/>
          <a:chOff x="0" y="0"/>
          <a:chExt cx="0" cy="0"/>
        </a:xfrm>
      </p:grpSpPr>
      <p:sp>
        <p:nvSpPr>
          <p:cNvPr id="27" name="Shape 27"/>
          <p:cNvSpPr/>
          <p:nvPr>
            <p:ph idx="2" type="sldImg"/>
          </p:nvPr>
        </p:nvSpPr>
        <p:spPr>
          <a:xfrm>
            <a:off x="1497012" y="1201737"/>
            <a:ext cx="4321174" cy="3240087"/>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 name="Shape 28"/>
          <p:cNvSpPr txBox="1"/>
          <p:nvPr>
            <p:ph idx="1" type="body"/>
          </p:nvPr>
        </p:nvSpPr>
        <p:spPr>
          <a:xfrm>
            <a:off x="731189" y="4620126"/>
            <a:ext cx="5852822" cy="3781744"/>
          </a:xfrm>
          <a:prstGeom prst="rect">
            <a:avLst/>
          </a:prstGeom>
          <a:noFill/>
          <a:ln>
            <a:noFill/>
          </a:ln>
        </p:spPr>
        <p:txBody>
          <a:bodyPr anchorCtr="0" anchor="t" bIns="47450" lIns="94900" rIns="94900" tIns="4745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9" name="Shape 29"/>
          <p:cNvSpPr txBox="1"/>
          <p:nvPr>
            <p:ph idx="12" type="sldNum"/>
          </p:nvPr>
        </p:nvSpPr>
        <p:spPr>
          <a:xfrm>
            <a:off x="4143401" y="9120485"/>
            <a:ext cx="3170141" cy="480716"/>
          </a:xfrm>
          <a:prstGeom prst="rect">
            <a:avLst/>
          </a:prstGeom>
          <a:noFill/>
          <a:ln>
            <a:noFill/>
          </a:ln>
        </p:spPr>
        <p:txBody>
          <a:bodyPr anchorCtr="0" anchor="b" bIns="47450" lIns="94900" rIns="94900" tIns="4745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5" name="Shape 15"/>
        <p:cNvGrpSpPr/>
        <p:nvPr/>
      </p:nvGrpSpPr>
      <p:grpSpPr>
        <a:xfrm>
          <a:off x="0" y="0"/>
          <a:ext cx="0" cy="0"/>
          <a:chOff x="0" y="0"/>
          <a:chExt cx="0" cy="0"/>
        </a:xfrm>
      </p:grpSpPr>
      <p:sp>
        <p:nvSpPr>
          <p:cNvPr id="16" name="Shape 16"/>
          <p:cNvSpPr/>
          <p:nvPr/>
        </p:nvSpPr>
        <p:spPr>
          <a:xfrm>
            <a:off x="43205400" y="685799"/>
            <a:ext cx="685799" cy="31546800"/>
          </a:xfrm>
          <a:prstGeom prst="rect">
            <a:avLst/>
          </a:prstGeom>
          <a:solidFill>
            <a:schemeClr val="dk1"/>
          </a:solidFill>
          <a:ln>
            <a:noFill/>
          </a:ln>
        </p:spPr>
        <p:txBody>
          <a:bodyPr anchorCtr="0" anchor="ctr" bIns="34275" lIns="68550" rIns="68550" tIns="34275">
            <a:noAutofit/>
          </a:bodyPr>
          <a:lstStyle/>
          <a:p>
            <a:pPr indent="0" lvl="0" marL="0" marR="0" rtl="0" algn="ctr">
              <a:spcBef>
                <a:spcPts val="0"/>
              </a:spcBef>
              <a:buNone/>
            </a:pPr>
            <a:r>
              <a:t/>
            </a:r>
            <a:endParaRPr b="0" i="0" sz="6400" u="none" cap="none" strike="noStrike">
              <a:solidFill>
                <a:schemeClr val="lt1"/>
              </a:solidFill>
              <a:latin typeface="Calibri"/>
              <a:ea typeface="Calibri"/>
              <a:cs typeface="Calibri"/>
              <a:sym typeface="Calibri"/>
            </a:endParaRPr>
          </a:p>
        </p:txBody>
      </p:sp>
      <p:sp>
        <p:nvSpPr>
          <p:cNvPr id="17" name="Shape 17"/>
          <p:cNvSpPr/>
          <p:nvPr/>
        </p:nvSpPr>
        <p:spPr>
          <a:xfrm>
            <a:off x="2126" y="685799"/>
            <a:ext cx="683673" cy="31546800"/>
          </a:xfrm>
          <a:prstGeom prst="rect">
            <a:avLst/>
          </a:prstGeom>
          <a:solidFill>
            <a:schemeClr val="dk1"/>
          </a:solidFill>
          <a:ln>
            <a:noFill/>
          </a:ln>
        </p:spPr>
        <p:txBody>
          <a:bodyPr anchorCtr="0" anchor="ctr" bIns="34275" lIns="68550" rIns="68550" tIns="34275">
            <a:noAutofit/>
          </a:bodyPr>
          <a:lstStyle/>
          <a:p>
            <a:pPr indent="0" lvl="0" marL="0" marR="0" rtl="0" algn="ctr">
              <a:spcBef>
                <a:spcPts val="0"/>
              </a:spcBef>
              <a:buNone/>
            </a:pPr>
            <a:r>
              <a:t/>
            </a:r>
            <a:endParaRPr b="0" i="0" sz="6400" u="none" cap="none" strike="noStrike">
              <a:solidFill>
                <a:schemeClr val="lt1"/>
              </a:solidFill>
              <a:latin typeface="Calibri"/>
              <a:ea typeface="Calibri"/>
              <a:cs typeface="Calibri"/>
              <a:sym typeface="Calibri"/>
            </a:endParaRPr>
          </a:p>
        </p:txBody>
      </p:sp>
      <p:sp>
        <p:nvSpPr>
          <p:cNvPr id="18" name="Shape 18"/>
          <p:cNvSpPr/>
          <p:nvPr/>
        </p:nvSpPr>
        <p:spPr>
          <a:xfrm>
            <a:off x="0" y="0"/>
            <a:ext cx="43891199" cy="685799"/>
          </a:xfrm>
          <a:prstGeom prst="rect">
            <a:avLst/>
          </a:prstGeom>
          <a:solidFill>
            <a:schemeClr val="dk1"/>
          </a:solidFill>
          <a:ln>
            <a:noFill/>
          </a:ln>
        </p:spPr>
        <p:txBody>
          <a:bodyPr anchorCtr="0" anchor="ctr" bIns="34275" lIns="68550" rIns="68550" tIns="34275">
            <a:noAutofit/>
          </a:bodyPr>
          <a:lstStyle/>
          <a:p>
            <a:pPr indent="0" lvl="0" marL="0" marR="0" rtl="0" algn="ctr">
              <a:spcBef>
                <a:spcPts val="0"/>
              </a:spcBef>
              <a:buNone/>
            </a:pPr>
            <a:r>
              <a:t/>
            </a:r>
            <a:endParaRPr b="0" i="0" sz="6400" u="none" cap="none" strike="noStrike">
              <a:solidFill>
                <a:schemeClr val="lt1"/>
              </a:solidFill>
              <a:latin typeface="Calibri"/>
              <a:ea typeface="Calibri"/>
              <a:cs typeface="Calibri"/>
              <a:sym typeface="Calibri"/>
            </a:endParaRPr>
          </a:p>
        </p:txBody>
      </p:sp>
      <p:sp>
        <p:nvSpPr>
          <p:cNvPr id="19" name="Shape 19"/>
          <p:cNvSpPr/>
          <p:nvPr/>
        </p:nvSpPr>
        <p:spPr>
          <a:xfrm>
            <a:off x="-6926" y="32232600"/>
            <a:ext cx="43891199" cy="685799"/>
          </a:xfrm>
          <a:prstGeom prst="rect">
            <a:avLst/>
          </a:prstGeom>
          <a:solidFill>
            <a:schemeClr val="dk1"/>
          </a:solidFill>
          <a:ln>
            <a:noFill/>
          </a:ln>
        </p:spPr>
        <p:txBody>
          <a:bodyPr anchorCtr="0" anchor="ctr" bIns="34275" lIns="68550" rIns="68550" tIns="34275">
            <a:noAutofit/>
          </a:bodyPr>
          <a:lstStyle/>
          <a:p>
            <a:pPr indent="0" lvl="0" marL="0" marR="0" rtl="0" algn="ctr">
              <a:spcBef>
                <a:spcPts val="0"/>
              </a:spcBef>
              <a:buNone/>
            </a:pPr>
            <a:r>
              <a:t/>
            </a:r>
            <a:endParaRPr b="0" i="0" sz="6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2194559" y="1318262"/>
            <a:ext cx="39502080" cy="54863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body"/>
          </p:nvPr>
        </p:nvSpPr>
        <p:spPr>
          <a:xfrm>
            <a:off x="2194559" y="7680963"/>
            <a:ext cx="39502080" cy="21724622"/>
          </a:xfrm>
          <a:prstGeom prst="rect">
            <a:avLst/>
          </a:prstGeom>
          <a:noFill/>
          <a:ln>
            <a:noFill/>
          </a:ln>
        </p:spPr>
        <p:txBody>
          <a:bodyPr anchorCtr="0" anchor="t" bIns="91425" lIns="91425" rIns="91425" tIns="91425"/>
          <a:lstStyle>
            <a:lvl1pPr indent="-171392" lvl="0" marL="342842"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1pPr>
            <a:lvl2pPr indent="-184033" lvl="1" marL="685683"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2pPr>
            <a:lvl3pPr indent="-183975" lvl="2" marL="102852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3pPr>
            <a:lvl4pPr indent="-183916" lvl="3" marL="1371366"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4pPr>
            <a:lvl5pPr indent="-183858" lvl="4" marL="171420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5pPr>
            <a:lvl6pPr indent="-376918" lvl="5" marL="9051018" marR="0" rtl="0" algn="l">
              <a:spcBef>
                <a:spcPts val="1440"/>
              </a:spcBef>
              <a:buClr>
                <a:schemeClr val="dk1"/>
              </a:buClr>
              <a:buSzPct val="100000"/>
              <a:buFont typeface="Arial"/>
              <a:buChar char="•"/>
              <a:defRPr b="0" i="0" sz="7200" u="none" cap="none" strike="noStrike">
                <a:solidFill>
                  <a:schemeClr val="dk1"/>
                </a:solidFill>
                <a:latin typeface="Calibri"/>
                <a:ea typeface="Calibri"/>
                <a:cs typeface="Calibri"/>
                <a:sym typeface="Calibri"/>
              </a:defRPr>
            </a:lvl6pPr>
            <a:lvl7pPr indent="-371557" lvl="6" marL="10696658" marR="0" rtl="0" algn="l">
              <a:spcBef>
                <a:spcPts val="1440"/>
              </a:spcBef>
              <a:buClr>
                <a:schemeClr val="dk1"/>
              </a:buClr>
              <a:buSzPct val="100000"/>
              <a:buFont typeface="Arial"/>
              <a:buChar char="•"/>
              <a:defRPr b="0" i="0" sz="7200" u="none" cap="none" strike="noStrike">
                <a:solidFill>
                  <a:schemeClr val="dk1"/>
                </a:solidFill>
                <a:latin typeface="Calibri"/>
                <a:ea typeface="Calibri"/>
                <a:cs typeface="Calibri"/>
                <a:sym typeface="Calibri"/>
              </a:defRPr>
            </a:lvl7pPr>
            <a:lvl8pPr indent="-366197" lvl="7" marL="12342297" marR="0" rtl="0" algn="l">
              <a:spcBef>
                <a:spcPts val="1440"/>
              </a:spcBef>
              <a:buClr>
                <a:schemeClr val="dk1"/>
              </a:buClr>
              <a:buSzPct val="100000"/>
              <a:buFont typeface="Arial"/>
              <a:buChar char="•"/>
              <a:defRPr b="0" i="0" sz="7200" u="none" cap="none" strike="noStrike">
                <a:solidFill>
                  <a:schemeClr val="dk1"/>
                </a:solidFill>
                <a:latin typeface="Calibri"/>
                <a:ea typeface="Calibri"/>
                <a:cs typeface="Calibri"/>
                <a:sym typeface="Calibri"/>
              </a:defRPr>
            </a:lvl8pPr>
            <a:lvl9pPr indent="-373535" lvl="8" marL="13987935" marR="0" rtl="0" algn="l">
              <a:spcBef>
                <a:spcPts val="1440"/>
              </a:spcBef>
              <a:buClr>
                <a:schemeClr val="dk1"/>
              </a:buClr>
              <a:buSzPct val="100000"/>
              <a:buFont typeface="Arial"/>
              <a:buChar char="•"/>
              <a:defRPr b="0" i="0" sz="7200" u="none" cap="none" strike="noStrike">
                <a:solidFill>
                  <a:schemeClr val="dk1"/>
                </a:solidFill>
                <a:latin typeface="Calibri"/>
                <a:ea typeface="Calibri"/>
                <a:cs typeface="Calibri"/>
                <a:sym typeface="Calibri"/>
              </a:defRPr>
            </a:lvl9pPr>
          </a:lstStyle>
          <a:p/>
        </p:txBody>
      </p:sp>
      <p:sp>
        <p:nvSpPr>
          <p:cNvPr id="23" name="Shape 23"/>
          <p:cNvSpPr txBox="1"/>
          <p:nvPr>
            <p:ph idx="10" type="dt"/>
          </p:nvPr>
        </p:nvSpPr>
        <p:spPr>
          <a:xfrm>
            <a:off x="2194559" y="30510484"/>
            <a:ext cx="10241279" cy="1752600"/>
          </a:xfrm>
          <a:prstGeom prst="rect">
            <a:avLst/>
          </a:prstGeom>
          <a:noFill/>
          <a:ln>
            <a:noFill/>
          </a:ln>
        </p:spPr>
        <p:txBody>
          <a:bodyPr anchorCtr="0" anchor="ctr" bIns="91425" lIns="91425" rIns="91425" tIns="91425"/>
          <a:lstStyle>
            <a:lvl1pPr indent="0" lvl="0" marL="0" marR="0" rtl="0" algn="l">
              <a:spcBef>
                <a:spcPts val="0"/>
              </a:spcBef>
              <a:buNone/>
              <a:defRPr sz="4400">
                <a:solidFill>
                  <a:srgbClr val="888888"/>
                </a:solidFill>
                <a:latin typeface="Calibri"/>
                <a:ea typeface="Calibri"/>
                <a:cs typeface="Calibri"/>
                <a:sym typeface="Calibri"/>
              </a:defRPr>
            </a:lvl1pPr>
            <a:lvl2pPr indent="-7340" lvl="1" marL="1645640" marR="0" rtl="0" algn="l">
              <a:spcBef>
                <a:spcPts val="0"/>
              </a:spcBef>
              <a:buNone/>
              <a:defRPr b="0" i="0" sz="6400" u="none" cap="none" strike="noStrike">
                <a:solidFill>
                  <a:schemeClr val="dk1"/>
                </a:solidFill>
                <a:latin typeface="Calibri"/>
                <a:ea typeface="Calibri"/>
                <a:cs typeface="Calibri"/>
                <a:sym typeface="Calibri"/>
              </a:defRPr>
            </a:lvl2pPr>
            <a:lvl3pPr indent="-1978" lvl="2" marL="3291279" marR="0" rtl="0" algn="l">
              <a:spcBef>
                <a:spcPts val="0"/>
              </a:spcBef>
              <a:buNone/>
              <a:defRPr b="0" i="0" sz="6400" u="none" cap="none" strike="noStrike">
                <a:solidFill>
                  <a:schemeClr val="dk1"/>
                </a:solidFill>
                <a:latin typeface="Calibri"/>
                <a:ea typeface="Calibri"/>
                <a:cs typeface="Calibri"/>
                <a:sym typeface="Calibri"/>
              </a:defRPr>
            </a:lvl3pPr>
            <a:lvl4pPr indent="-9318" lvl="3" marL="4936919" marR="0" rtl="0" algn="l">
              <a:spcBef>
                <a:spcPts val="0"/>
              </a:spcBef>
              <a:buNone/>
              <a:defRPr b="0" i="0" sz="6400" u="none" cap="none" strike="noStrike">
                <a:solidFill>
                  <a:schemeClr val="dk1"/>
                </a:solidFill>
                <a:latin typeface="Calibri"/>
                <a:ea typeface="Calibri"/>
                <a:cs typeface="Calibri"/>
                <a:sym typeface="Calibri"/>
              </a:defRPr>
            </a:lvl4pPr>
            <a:lvl5pPr indent="-3958" lvl="4" marL="6582558" marR="0" rtl="0" algn="l">
              <a:spcBef>
                <a:spcPts val="0"/>
              </a:spcBef>
              <a:buNone/>
              <a:defRPr b="0" i="0" sz="6400" u="none" cap="none" strike="noStrike">
                <a:solidFill>
                  <a:schemeClr val="dk1"/>
                </a:solidFill>
                <a:latin typeface="Calibri"/>
                <a:ea typeface="Calibri"/>
                <a:cs typeface="Calibri"/>
                <a:sym typeface="Calibri"/>
              </a:defRPr>
            </a:lvl5pPr>
            <a:lvl6pPr indent="-11297" lvl="5" marL="8228198" marR="0" rtl="0" algn="l">
              <a:spcBef>
                <a:spcPts val="0"/>
              </a:spcBef>
              <a:buNone/>
              <a:defRPr b="0" i="0" sz="6400" u="none" cap="none" strike="noStrike">
                <a:solidFill>
                  <a:schemeClr val="dk1"/>
                </a:solidFill>
                <a:latin typeface="Calibri"/>
                <a:ea typeface="Calibri"/>
                <a:cs typeface="Calibri"/>
                <a:sym typeface="Calibri"/>
              </a:defRPr>
            </a:lvl6pPr>
            <a:lvl7pPr indent="-5936" lvl="6" marL="9873837" marR="0" rtl="0" algn="l">
              <a:spcBef>
                <a:spcPts val="0"/>
              </a:spcBef>
              <a:buNone/>
              <a:defRPr b="0" i="0" sz="6400" u="none" cap="none" strike="noStrike">
                <a:solidFill>
                  <a:schemeClr val="dk1"/>
                </a:solidFill>
                <a:latin typeface="Calibri"/>
                <a:ea typeface="Calibri"/>
                <a:cs typeface="Calibri"/>
                <a:sym typeface="Calibri"/>
              </a:defRPr>
            </a:lvl7pPr>
            <a:lvl8pPr indent="-578" lvl="7" marL="11519478" marR="0" rtl="0" algn="l">
              <a:spcBef>
                <a:spcPts val="0"/>
              </a:spcBef>
              <a:buNone/>
              <a:defRPr b="0" i="0" sz="6400" u="none" cap="none" strike="noStrike">
                <a:solidFill>
                  <a:schemeClr val="dk1"/>
                </a:solidFill>
                <a:latin typeface="Calibri"/>
                <a:ea typeface="Calibri"/>
                <a:cs typeface="Calibri"/>
                <a:sym typeface="Calibri"/>
              </a:defRPr>
            </a:lvl8pPr>
            <a:lvl9pPr indent="-7917" lvl="8" marL="13165117" marR="0" rtl="0" algn="l">
              <a:spcBef>
                <a:spcPts val="0"/>
              </a:spcBef>
              <a:buNone/>
              <a:defRPr b="0" i="0" sz="64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14996159" y="30510484"/>
            <a:ext cx="13898879" cy="1752600"/>
          </a:xfrm>
          <a:prstGeom prst="rect">
            <a:avLst/>
          </a:prstGeom>
          <a:noFill/>
          <a:ln>
            <a:noFill/>
          </a:ln>
        </p:spPr>
        <p:txBody>
          <a:bodyPr anchorCtr="0" anchor="ctr" bIns="91425" lIns="91425" rIns="91425" tIns="91425"/>
          <a:lstStyle>
            <a:lvl1pPr indent="0" lvl="0" marL="0" marR="0" rtl="0" algn="ctr">
              <a:spcBef>
                <a:spcPts val="0"/>
              </a:spcBef>
              <a:buNone/>
              <a:defRPr sz="4400">
                <a:solidFill>
                  <a:srgbClr val="888888"/>
                </a:solidFill>
                <a:latin typeface="Calibri"/>
                <a:ea typeface="Calibri"/>
                <a:cs typeface="Calibri"/>
                <a:sym typeface="Calibri"/>
              </a:defRPr>
            </a:lvl1pPr>
            <a:lvl2pPr indent="-7340" lvl="1" marL="1645640" marR="0" rtl="0" algn="l">
              <a:spcBef>
                <a:spcPts val="0"/>
              </a:spcBef>
              <a:buNone/>
              <a:defRPr b="0" i="0" sz="6400" u="none" cap="none" strike="noStrike">
                <a:solidFill>
                  <a:schemeClr val="dk1"/>
                </a:solidFill>
                <a:latin typeface="Calibri"/>
                <a:ea typeface="Calibri"/>
                <a:cs typeface="Calibri"/>
                <a:sym typeface="Calibri"/>
              </a:defRPr>
            </a:lvl2pPr>
            <a:lvl3pPr indent="-1978" lvl="2" marL="3291279" marR="0" rtl="0" algn="l">
              <a:spcBef>
                <a:spcPts val="0"/>
              </a:spcBef>
              <a:buNone/>
              <a:defRPr b="0" i="0" sz="6400" u="none" cap="none" strike="noStrike">
                <a:solidFill>
                  <a:schemeClr val="dk1"/>
                </a:solidFill>
                <a:latin typeface="Calibri"/>
                <a:ea typeface="Calibri"/>
                <a:cs typeface="Calibri"/>
                <a:sym typeface="Calibri"/>
              </a:defRPr>
            </a:lvl3pPr>
            <a:lvl4pPr indent="-9318" lvl="3" marL="4936919" marR="0" rtl="0" algn="l">
              <a:spcBef>
                <a:spcPts val="0"/>
              </a:spcBef>
              <a:buNone/>
              <a:defRPr b="0" i="0" sz="6400" u="none" cap="none" strike="noStrike">
                <a:solidFill>
                  <a:schemeClr val="dk1"/>
                </a:solidFill>
                <a:latin typeface="Calibri"/>
                <a:ea typeface="Calibri"/>
                <a:cs typeface="Calibri"/>
                <a:sym typeface="Calibri"/>
              </a:defRPr>
            </a:lvl4pPr>
            <a:lvl5pPr indent="-3958" lvl="4" marL="6582558" marR="0" rtl="0" algn="l">
              <a:spcBef>
                <a:spcPts val="0"/>
              </a:spcBef>
              <a:buNone/>
              <a:defRPr b="0" i="0" sz="6400" u="none" cap="none" strike="noStrike">
                <a:solidFill>
                  <a:schemeClr val="dk1"/>
                </a:solidFill>
                <a:latin typeface="Calibri"/>
                <a:ea typeface="Calibri"/>
                <a:cs typeface="Calibri"/>
                <a:sym typeface="Calibri"/>
              </a:defRPr>
            </a:lvl5pPr>
            <a:lvl6pPr indent="-11297" lvl="5" marL="8228198" marR="0" rtl="0" algn="l">
              <a:spcBef>
                <a:spcPts val="0"/>
              </a:spcBef>
              <a:buNone/>
              <a:defRPr b="0" i="0" sz="6400" u="none" cap="none" strike="noStrike">
                <a:solidFill>
                  <a:schemeClr val="dk1"/>
                </a:solidFill>
                <a:latin typeface="Calibri"/>
                <a:ea typeface="Calibri"/>
                <a:cs typeface="Calibri"/>
                <a:sym typeface="Calibri"/>
              </a:defRPr>
            </a:lvl6pPr>
            <a:lvl7pPr indent="-5936" lvl="6" marL="9873837" marR="0" rtl="0" algn="l">
              <a:spcBef>
                <a:spcPts val="0"/>
              </a:spcBef>
              <a:buNone/>
              <a:defRPr b="0" i="0" sz="6400" u="none" cap="none" strike="noStrike">
                <a:solidFill>
                  <a:schemeClr val="dk1"/>
                </a:solidFill>
                <a:latin typeface="Calibri"/>
                <a:ea typeface="Calibri"/>
                <a:cs typeface="Calibri"/>
                <a:sym typeface="Calibri"/>
              </a:defRPr>
            </a:lvl7pPr>
            <a:lvl8pPr indent="-578" lvl="7" marL="11519478" marR="0" rtl="0" algn="l">
              <a:spcBef>
                <a:spcPts val="0"/>
              </a:spcBef>
              <a:buNone/>
              <a:defRPr b="0" i="0" sz="6400" u="none" cap="none" strike="noStrike">
                <a:solidFill>
                  <a:schemeClr val="dk1"/>
                </a:solidFill>
                <a:latin typeface="Calibri"/>
                <a:ea typeface="Calibri"/>
                <a:cs typeface="Calibri"/>
                <a:sym typeface="Calibri"/>
              </a:defRPr>
            </a:lvl8pPr>
            <a:lvl9pPr indent="-7917" lvl="8" marL="13165117" marR="0" rtl="0" algn="l">
              <a:spcBef>
                <a:spcPts val="0"/>
              </a:spcBef>
              <a:buNone/>
              <a:defRPr b="0" i="0" sz="64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31455359" y="30510484"/>
            <a:ext cx="10241279" cy="1752600"/>
          </a:xfrm>
          <a:prstGeom prst="rect">
            <a:avLst/>
          </a:prstGeom>
          <a:noFill/>
          <a:ln>
            <a:noFill/>
          </a:ln>
        </p:spPr>
        <p:txBody>
          <a:bodyPr anchorCtr="0" anchor="ctr" bIns="164550" lIns="329125" rIns="329125" tIns="164550">
            <a:noAutofit/>
          </a:bodyPr>
          <a:lstStyle/>
          <a:p>
            <a:pPr indent="0" lvl="0" marL="0" marR="0" rtl="0" algn="r">
              <a:spcBef>
                <a:spcPts val="0"/>
              </a:spcBef>
              <a:buSzPct val="25000"/>
              <a:buNone/>
            </a:pPr>
            <a:fld id="{00000000-1234-1234-1234-123412341234}" type="slidenum">
              <a:rPr lang="en-US" sz="44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194559" y="1318262"/>
            <a:ext cx="39502080" cy="54863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2194559" y="7680963"/>
            <a:ext cx="39502080" cy="21724622"/>
          </a:xfrm>
          <a:prstGeom prst="rect">
            <a:avLst/>
          </a:prstGeom>
          <a:noFill/>
          <a:ln>
            <a:noFill/>
          </a:ln>
        </p:spPr>
        <p:txBody>
          <a:bodyPr anchorCtr="0" anchor="t" bIns="91425" lIns="91425" rIns="91425" tIns="91425"/>
          <a:lstStyle>
            <a:lvl1pPr indent="-171392" lvl="0" marL="342842"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1pPr>
            <a:lvl2pPr indent="-184033" lvl="1" marL="685683"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2pPr>
            <a:lvl3pPr indent="-183975" lvl="2" marL="1028525"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3pPr>
            <a:lvl4pPr indent="-183916" lvl="3" marL="1371366"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4pPr>
            <a:lvl5pPr indent="-183858" lvl="4" marL="1714208" marR="0" rtl="0" algn="l">
              <a:spcBef>
                <a:spcPts val="540"/>
              </a:spcBef>
              <a:buClr>
                <a:schemeClr val="dk1"/>
              </a:buClr>
              <a:buSzPct val="100000"/>
              <a:buFont typeface="Arial"/>
              <a:buChar char="»"/>
              <a:defRPr b="0" i="0" sz="2700" u="none" cap="none" strike="noStrike">
                <a:solidFill>
                  <a:schemeClr val="dk1"/>
                </a:solidFill>
                <a:latin typeface="Calibri"/>
                <a:ea typeface="Calibri"/>
                <a:cs typeface="Calibri"/>
                <a:sym typeface="Calibri"/>
              </a:defRPr>
            </a:lvl5pPr>
            <a:lvl6pPr indent="-376918" lvl="5" marL="9051018" marR="0" rtl="0" algn="l">
              <a:spcBef>
                <a:spcPts val="1440"/>
              </a:spcBef>
              <a:buClr>
                <a:schemeClr val="dk1"/>
              </a:buClr>
              <a:buSzPct val="100000"/>
              <a:buFont typeface="Arial"/>
              <a:buChar char="•"/>
              <a:defRPr b="0" i="0" sz="7200" u="none" cap="none" strike="noStrike">
                <a:solidFill>
                  <a:schemeClr val="dk1"/>
                </a:solidFill>
                <a:latin typeface="Calibri"/>
                <a:ea typeface="Calibri"/>
                <a:cs typeface="Calibri"/>
                <a:sym typeface="Calibri"/>
              </a:defRPr>
            </a:lvl6pPr>
            <a:lvl7pPr indent="-371557" lvl="6" marL="10696658" marR="0" rtl="0" algn="l">
              <a:spcBef>
                <a:spcPts val="1440"/>
              </a:spcBef>
              <a:buClr>
                <a:schemeClr val="dk1"/>
              </a:buClr>
              <a:buSzPct val="100000"/>
              <a:buFont typeface="Arial"/>
              <a:buChar char="•"/>
              <a:defRPr b="0" i="0" sz="7200" u="none" cap="none" strike="noStrike">
                <a:solidFill>
                  <a:schemeClr val="dk1"/>
                </a:solidFill>
                <a:latin typeface="Calibri"/>
                <a:ea typeface="Calibri"/>
                <a:cs typeface="Calibri"/>
                <a:sym typeface="Calibri"/>
              </a:defRPr>
            </a:lvl7pPr>
            <a:lvl8pPr indent="-366197" lvl="7" marL="12342297" marR="0" rtl="0" algn="l">
              <a:spcBef>
                <a:spcPts val="1440"/>
              </a:spcBef>
              <a:buClr>
                <a:schemeClr val="dk1"/>
              </a:buClr>
              <a:buSzPct val="100000"/>
              <a:buFont typeface="Arial"/>
              <a:buChar char="•"/>
              <a:defRPr b="0" i="0" sz="7200" u="none" cap="none" strike="noStrike">
                <a:solidFill>
                  <a:schemeClr val="dk1"/>
                </a:solidFill>
                <a:latin typeface="Calibri"/>
                <a:ea typeface="Calibri"/>
                <a:cs typeface="Calibri"/>
                <a:sym typeface="Calibri"/>
              </a:defRPr>
            </a:lvl8pPr>
            <a:lvl9pPr indent="-373535" lvl="8" marL="13987935" marR="0" rtl="0" algn="l">
              <a:spcBef>
                <a:spcPts val="1440"/>
              </a:spcBef>
              <a:buClr>
                <a:schemeClr val="dk1"/>
              </a:buClr>
              <a:buSzPct val="100000"/>
              <a:buFont typeface="Arial"/>
              <a:buChar char="•"/>
              <a:defRPr b="0" i="0" sz="72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2194559" y="30510484"/>
            <a:ext cx="10241279" cy="1752600"/>
          </a:xfrm>
          <a:prstGeom prst="rect">
            <a:avLst/>
          </a:prstGeom>
          <a:noFill/>
          <a:ln>
            <a:noFill/>
          </a:ln>
        </p:spPr>
        <p:txBody>
          <a:bodyPr anchorCtr="0" anchor="ctr" bIns="91425" lIns="91425" rIns="91425" tIns="91425"/>
          <a:lstStyle>
            <a:lvl1pPr indent="0" lvl="0" marL="0" marR="0" rtl="0" algn="l">
              <a:spcBef>
                <a:spcPts val="0"/>
              </a:spcBef>
              <a:buNone/>
              <a:defRPr b="0" i="0" sz="4400" u="none" cap="none" strike="noStrike">
                <a:solidFill>
                  <a:srgbClr val="888888"/>
                </a:solidFill>
                <a:latin typeface="Calibri"/>
                <a:ea typeface="Calibri"/>
                <a:cs typeface="Calibri"/>
                <a:sym typeface="Calibri"/>
              </a:defRPr>
            </a:lvl1pPr>
            <a:lvl2pPr indent="-7340" lvl="1" marL="1645640" marR="0" rtl="0" algn="l">
              <a:spcBef>
                <a:spcPts val="0"/>
              </a:spcBef>
              <a:buNone/>
              <a:defRPr b="0" i="0" sz="6400" u="none" cap="none" strike="noStrike">
                <a:solidFill>
                  <a:schemeClr val="dk1"/>
                </a:solidFill>
                <a:latin typeface="Calibri"/>
                <a:ea typeface="Calibri"/>
                <a:cs typeface="Calibri"/>
                <a:sym typeface="Calibri"/>
              </a:defRPr>
            </a:lvl2pPr>
            <a:lvl3pPr indent="-1978" lvl="2" marL="3291279" marR="0" rtl="0" algn="l">
              <a:spcBef>
                <a:spcPts val="0"/>
              </a:spcBef>
              <a:buNone/>
              <a:defRPr b="0" i="0" sz="6400" u="none" cap="none" strike="noStrike">
                <a:solidFill>
                  <a:schemeClr val="dk1"/>
                </a:solidFill>
                <a:latin typeface="Calibri"/>
                <a:ea typeface="Calibri"/>
                <a:cs typeface="Calibri"/>
                <a:sym typeface="Calibri"/>
              </a:defRPr>
            </a:lvl3pPr>
            <a:lvl4pPr indent="-9318" lvl="3" marL="4936919" marR="0" rtl="0" algn="l">
              <a:spcBef>
                <a:spcPts val="0"/>
              </a:spcBef>
              <a:buNone/>
              <a:defRPr b="0" i="0" sz="6400" u="none" cap="none" strike="noStrike">
                <a:solidFill>
                  <a:schemeClr val="dk1"/>
                </a:solidFill>
                <a:latin typeface="Calibri"/>
                <a:ea typeface="Calibri"/>
                <a:cs typeface="Calibri"/>
                <a:sym typeface="Calibri"/>
              </a:defRPr>
            </a:lvl4pPr>
            <a:lvl5pPr indent="-3958" lvl="4" marL="6582558" marR="0" rtl="0" algn="l">
              <a:spcBef>
                <a:spcPts val="0"/>
              </a:spcBef>
              <a:buNone/>
              <a:defRPr b="0" i="0" sz="6400" u="none" cap="none" strike="noStrike">
                <a:solidFill>
                  <a:schemeClr val="dk1"/>
                </a:solidFill>
                <a:latin typeface="Calibri"/>
                <a:ea typeface="Calibri"/>
                <a:cs typeface="Calibri"/>
                <a:sym typeface="Calibri"/>
              </a:defRPr>
            </a:lvl5pPr>
            <a:lvl6pPr indent="-11297" lvl="5" marL="8228198" marR="0" rtl="0" algn="l">
              <a:spcBef>
                <a:spcPts val="0"/>
              </a:spcBef>
              <a:buNone/>
              <a:defRPr b="0" i="0" sz="6400" u="none" cap="none" strike="noStrike">
                <a:solidFill>
                  <a:schemeClr val="dk1"/>
                </a:solidFill>
                <a:latin typeface="Calibri"/>
                <a:ea typeface="Calibri"/>
                <a:cs typeface="Calibri"/>
                <a:sym typeface="Calibri"/>
              </a:defRPr>
            </a:lvl6pPr>
            <a:lvl7pPr indent="-5936" lvl="6" marL="9873837" marR="0" rtl="0" algn="l">
              <a:spcBef>
                <a:spcPts val="0"/>
              </a:spcBef>
              <a:buNone/>
              <a:defRPr b="0" i="0" sz="6400" u="none" cap="none" strike="noStrike">
                <a:solidFill>
                  <a:schemeClr val="dk1"/>
                </a:solidFill>
                <a:latin typeface="Calibri"/>
                <a:ea typeface="Calibri"/>
                <a:cs typeface="Calibri"/>
                <a:sym typeface="Calibri"/>
              </a:defRPr>
            </a:lvl7pPr>
            <a:lvl8pPr indent="-578" lvl="7" marL="11519478" marR="0" rtl="0" algn="l">
              <a:spcBef>
                <a:spcPts val="0"/>
              </a:spcBef>
              <a:buNone/>
              <a:defRPr b="0" i="0" sz="6400" u="none" cap="none" strike="noStrike">
                <a:solidFill>
                  <a:schemeClr val="dk1"/>
                </a:solidFill>
                <a:latin typeface="Calibri"/>
                <a:ea typeface="Calibri"/>
                <a:cs typeface="Calibri"/>
                <a:sym typeface="Calibri"/>
              </a:defRPr>
            </a:lvl8pPr>
            <a:lvl9pPr indent="-7917" lvl="8" marL="13165117" marR="0" rtl="0" algn="l">
              <a:spcBef>
                <a:spcPts val="0"/>
              </a:spcBef>
              <a:buNone/>
              <a:defRPr b="0" i="0" sz="64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14996159" y="30510484"/>
            <a:ext cx="13898879" cy="1752600"/>
          </a:xfrm>
          <a:prstGeom prst="rect">
            <a:avLst/>
          </a:prstGeom>
          <a:noFill/>
          <a:ln>
            <a:noFill/>
          </a:ln>
        </p:spPr>
        <p:txBody>
          <a:bodyPr anchorCtr="0" anchor="ctr" bIns="91425" lIns="91425" rIns="91425" tIns="91425"/>
          <a:lstStyle>
            <a:lvl1pPr indent="0" lvl="0" marL="0" marR="0" rtl="0" algn="ctr">
              <a:spcBef>
                <a:spcPts val="0"/>
              </a:spcBef>
              <a:buNone/>
              <a:defRPr b="0" i="0" sz="4400" u="none" cap="none" strike="noStrike">
                <a:solidFill>
                  <a:srgbClr val="888888"/>
                </a:solidFill>
                <a:latin typeface="Calibri"/>
                <a:ea typeface="Calibri"/>
                <a:cs typeface="Calibri"/>
                <a:sym typeface="Calibri"/>
              </a:defRPr>
            </a:lvl1pPr>
            <a:lvl2pPr indent="-7340" lvl="1" marL="1645640" marR="0" rtl="0" algn="l">
              <a:spcBef>
                <a:spcPts val="0"/>
              </a:spcBef>
              <a:buNone/>
              <a:defRPr b="0" i="0" sz="6400" u="none" cap="none" strike="noStrike">
                <a:solidFill>
                  <a:schemeClr val="dk1"/>
                </a:solidFill>
                <a:latin typeface="Calibri"/>
                <a:ea typeface="Calibri"/>
                <a:cs typeface="Calibri"/>
                <a:sym typeface="Calibri"/>
              </a:defRPr>
            </a:lvl2pPr>
            <a:lvl3pPr indent="-1978" lvl="2" marL="3291279" marR="0" rtl="0" algn="l">
              <a:spcBef>
                <a:spcPts val="0"/>
              </a:spcBef>
              <a:buNone/>
              <a:defRPr b="0" i="0" sz="6400" u="none" cap="none" strike="noStrike">
                <a:solidFill>
                  <a:schemeClr val="dk1"/>
                </a:solidFill>
                <a:latin typeface="Calibri"/>
                <a:ea typeface="Calibri"/>
                <a:cs typeface="Calibri"/>
                <a:sym typeface="Calibri"/>
              </a:defRPr>
            </a:lvl3pPr>
            <a:lvl4pPr indent="-9318" lvl="3" marL="4936919" marR="0" rtl="0" algn="l">
              <a:spcBef>
                <a:spcPts val="0"/>
              </a:spcBef>
              <a:buNone/>
              <a:defRPr b="0" i="0" sz="6400" u="none" cap="none" strike="noStrike">
                <a:solidFill>
                  <a:schemeClr val="dk1"/>
                </a:solidFill>
                <a:latin typeface="Calibri"/>
                <a:ea typeface="Calibri"/>
                <a:cs typeface="Calibri"/>
                <a:sym typeface="Calibri"/>
              </a:defRPr>
            </a:lvl4pPr>
            <a:lvl5pPr indent="-3958" lvl="4" marL="6582558" marR="0" rtl="0" algn="l">
              <a:spcBef>
                <a:spcPts val="0"/>
              </a:spcBef>
              <a:buNone/>
              <a:defRPr b="0" i="0" sz="6400" u="none" cap="none" strike="noStrike">
                <a:solidFill>
                  <a:schemeClr val="dk1"/>
                </a:solidFill>
                <a:latin typeface="Calibri"/>
                <a:ea typeface="Calibri"/>
                <a:cs typeface="Calibri"/>
                <a:sym typeface="Calibri"/>
              </a:defRPr>
            </a:lvl5pPr>
            <a:lvl6pPr indent="-11297" lvl="5" marL="8228198" marR="0" rtl="0" algn="l">
              <a:spcBef>
                <a:spcPts val="0"/>
              </a:spcBef>
              <a:buNone/>
              <a:defRPr b="0" i="0" sz="6400" u="none" cap="none" strike="noStrike">
                <a:solidFill>
                  <a:schemeClr val="dk1"/>
                </a:solidFill>
                <a:latin typeface="Calibri"/>
                <a:ea typeface="Calibri"/>
                <a:cs typeface="Calibri"/>
                <a:sym typeface="Calibri"/>
              </a:defRPr>
            </a:lvl6pPr>
            <a:lvl7pPr indent="-5936" lvl="6" marL="9873837" marR="0" rtl="0" algn="l">
              <a:spcBef>
                <a:spcPts val="0"/>
              </a:spcBef>
              <a:buNone/>
              <a:defRPr b="0" i="0" sz="6400" u="none" cap="none" strike="noStrike">
                <a:solidFill>
                  <a:schemeClr val="dk1"/>
                </a:solidFill>
                <a:latin typeface="Calibri"/>
                <a:ea typeface="Calibri"/>
                <a:cs typeface="Calibri"/>
                <a:sym typeface="Calibri"/>
              </a:defRPr>
            </a:lvl7pPr>
            <a:lvl8pPr indent="-578" lvl="7" marL="11519478" marR="0" rtl="0" algn="l">
              <a:spcBef>
                <a:spcPts val="0"/>
              </a:spcBef>
              <a:buNone/>
              <a:defRPr b="0" i="0" sz="6400" u="none" cap="none" strike="noStrike">
                <a:solidFill>
                  <a:schemeClr val="dk1"/>
                </a:solidFill>
                <a:latin typeface="Calibri"/>
                <a:ea typeface="Calibri"/>
                <a:cs typeface="Calibri"/>
                <a:sym typeface="Calibri"/>
              </a:defRPr>
            </a:lvl8pPr>
            <a:lvl9pPr indent="-7917" lvl="8" marL="13165117" marR="0" rtl="0" algn="l">
              <a:spcBef>
                <a:spcPts val="0"/>
              </a:spcBef>
              <a:buNone/>
              <a:defRPr b="0" i="0" sz="64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31455359" y="30510484"/>
            <a:ext cx="10241279" cy="1752600"/>
          </a:xfrm>
          <a:prstGeom prst="rect">
            <a:avLst/>
          </a:prstGeom>
          <a:noFill/>
          <a:ln>
            <a:noFill/>
          </a:ln>
        </p:spPr>
        <p:txBody>
          <a:bodyPr anchorCtr="0" anchor="ctr" bIns="164550" lIns="329125" rIns="329125" tIns="164550">
            <a:noAutofit/>
          </a:bodyPr>
          <a:lstStyle/>
          <a:p>
            <a:pPr indent="0" lvl="0" marL="0" marR="0" rtl="0" algn="r">
              <a:spcBef>
                <a:spcPts val="0"/>
              </a:spcBef>
              <a:buSzPct val="25000"/>
              <a:buNone/>
            </a:pPr>
            <a:fld id="{00000000-1234-1234-1234-123412341234}" type="slidenum">
              <a:rPr b="0" i="0" lang="en-US" sz="44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7.jpg"/><Relationship Id="rId11" Type="http://schemas.openxmlformats.org/officeDocument/2006/relationships/image" Target="../media/image12.png"/><Relationship Id="rId10" Type="http://schemas.openxmlformats.org/officeDocument/2006/relationships/image" Target="../media/image10.png"/><Relationship Id="rId13" Type="http://schemas.openxmlformats.org/officeDocument/2006/relationships/image" Target="../media/image11.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evelopers.google.com/places/ios-api/" TargetMode="External"/><Relationship Id="rId4" Type="http://schemas.openxmlformats.org/officeDocument/2006/relationships/hyperlink" Target="https://firebase.google.com/docs/reference/" TargetMode="External"/><Relationship Id="rId9" Type="http://schemas.openxmlformats.org/officeDocument/2006/relationships/image" Target="../media/image13.png"/><Relationship Id="rId15" Type="http://schemas.openxmlformats.org/officeDocument/2006/relationships/image" Target="../media/image5.png"/><Relationship Id="rId14" Type="http://schemas.openxmlformats.org/officeDocument/2006/relationships/image" Target="../media/image2.png"/><Relationship Id="rId17" Type="http://schemas.openxmlformats.org/officeDocument/2006/relationships/image" Target="../media/image1.png"/><Relationship Id="rId16" Type="http://schemas.openxmlformats.org/officeDocument/2006/relationships/image" Target="../media/image3.png"/><Relationship Id="rId5" Type="http://schemas.openxmlformats.org/officeDocument/2006/relationships/hyperlink" Target="https://github.com/KyleGoddard/KGFloatingDrawer" TargetMode="External"/><Relationship Id="rId19" Type="http://schemas.openxmlformats.org/officeDocument/2006/relationships/image" Target="../media/image6.jpg"/><Relationship Id="rId6" Type="http://schemas.openxmlformats.org/officeDocument/2006/relationships/hyperlink" Target="https://www.raywenderlich.com/139322/firebase-tutorial-getting-started-2" TargetMode="External"/><Relationship Id="rId18" Type="http://schemas.openxmlformats.org/officeDocument/2006/relationships/image" Target="../media/image4.png"/><Relationship Id="rId7" Type="http://schemas.openxmlformats.org/officeDocument/2006/relationships/hyperlink" Target="https://useyourloaf.com/blog/local-notifications-with-ios-10/" TargetMode="External"/><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x="0" y="0"/>
          <a:ext cx="0" cy="0"/>
          <a:chOff x="0" y="0"/>
          <a:chExt cx="0" cy="0"/>
        </a:xfrm>
      </p:grpSpPr>
      <p:sp>
        <p:nvSpPr>
          <p:cNvPr id="31" name="Shape 31"/>
          <p:cNvSpPr txBox="1"/>
          <p:nvPr/>
        </p:nvSpPr>
        <p:spPr>
          <a:xfrm>
            <a:off x="5457251" y="436408"/>
            <a:ext cx="32918400" cy="1923485"/>
          </a:xfrm>
          <a:prstGeom prst="rect">
            <a:avLst/>
          </a:prstGeom>
          <a:noFill/>
          <a:ln>
            <a:noFill/>
          </a:ln>
        </p:spPr>
        <p:txBody>
          <a:bodyPr anchorCtr="0" anchor="ctr" bIns="342825" lIns="137125" rIns="137125" tIns="342825">
            <a:noAutofit/>
          </a:bodyPr>
          <a:lstStyle/>
          <a:p>
            <a:pPr indent="0" lvl="0" marL="0" marR="0" rtl="0" algn="ctr">
              <a:spcBef>
                <a:spcPts val="0"/>
              </a:spcBef>
              <a:buSzPct val="25000"/>
              <a:buNone/>
            </a:pPr>
            <a:r>
              <a:rPr b="1" lang="en-US" sz="8000">
                <a:solidFill>
                  <a:schemeClr val="dk2"/>
                </a:solidFill>
                <a:latin typeface="Calibri"/>
                <a:ea typeface="Calibri"/>
                <a:cs typeface="Calibri"/>
                <a:sym typeface="Calibri"/>
              </a:rPr>
              <a:t>Grand Valley Bandwagon</a:t>
            </a:r>
            <a:r>
              <a:rPr b="1" i="0" lang="en-US" sz="8000" u="none" cap="none" strike="noStrike">
                <a:solidFill>
                  <a:schemeClr val="dk2"/>
                </a:solidFill>
                <a:latin typeface="Calibri"/>
                <a:ea typeface="Calibri"/>
                <a:cs typeface="Calibri"/>
                <a:sym typeface="Calibri"/>
              </a:rPr>
              <a:t>:</a:t>
            </a:r>
            <a:r>
              <a:rPr b="1" lang="en-US" sz="8000">
                <a:solidFill>
                  <a:schemeClr val="dk2"/>
                </a:solidFill>
                <a:latin typeface="Calibri"/>
                <a:ea typeface="Calibri"/>
                <a:cs typeface="Calibri"/>
                <a:sym typeface="Calibri"/>
              </a:rPr>
              <a:t> GVSU Ride Sharing App</a:t>
            </a:r>
          </a:p>
        </p:txBody>
      </p:sp>
      <p:sp>
        <p:nvSpPr>
          <p:cNvPr id="32" name="Shape 32"/>
          <p:cNvSpPr txBox="1"/>
          <p:nvPr/>
        </p:nvSpPr>
        <p:spPr>
          <a:xfrm>
            <a:off x="5486400" y="1799159"/>
            <a:ext cx="32918400" cy="840832"/>
          </a:xfrm>
          <a:prstGeom prst="rect">
            <a:avLst/>
          </a:prstGeom>
          <a:noFill/>
          <a:ln>
            <a:noFill/>
          </a:ln>
        </p:spPr>
        <p:txBody>
          <a:bodyPr anchorCtr="0" anchor="ctr" bIns="137125" lIns="137125" rIns="137125" tIns="137125">
            <a:noAutofit/>
          </a:bodyPr>
          <a:lstStyle/>
          <a:p>
            <a:pPr indent="0" lvl="0" marL="0" marR="0" rtl="0" algn="ctr">
              <a:spcBef>
                <a:spcPts val="0"/>
              </a:spcBef>
              <a:buSzPct val="25000"/>
              <a:buNone/>
            </a:pPr>
            <a:r>
              <a:rPr b="1" lang="en-US" sz="4000">
                <a:solidFill>
                  <a:schemeClr val="dk2"/>
                </a:solidFill>
                <a:latin typeface="Calibri"/>
                <a:ea typeface="Calibri"/>
                <a:cs typeface="Calibri"/>
                <a:sym typeface="Calibri"/>
              </a:rPr>
              <a:t>Michael Christensen, Nicolas Heady, Ryan Korteway									</a:t>
            </a:r>
            <a:r>
              <a:rPr b="1" i="0" lang="en-US" sz="4000" u="none" cap="none" strike="noStrike">
                <a:solidFill>
                  <a:schemeClr val="dk2"/>
                </a:solidFill>
                <a:latin typeface="Calibri"/>
                <a:ea typeface="Calibri"/>
                <a:cs typeface="Calibri"/>
                <a:sym typeface="Calibri"/>
              </a:rPr>
              <a:t>Advisor:</a:t>
            </a:r>
            <a:r>
              <a:rPr b="1" lang="en-US" sz="4000">
                <a:solidFill>
                  <a:schemeClr val="dk2"/>
                </a:solidFill>
                <a:latin typeface="Calibri"/>
                <a:ea typeface="Calibri"/>
                <a:cs typeface="Calibri"/>
                <a:sym typeface="Calibri"/>
              </a:rPr>
              <a:t> </a:t>
            </a:r>
            <a:r>
              <a:rPr b="1" i="0" lang="en-US" sz="4000" u="none" cap="none" strike="noStrike">
                <a:solidFill>
                  <a:schemeClr val="dk2"/>
                </a:solidFill>
                <a:latin typeface="Calibri"/>
                <a:ea typeface="Calibri"/>
                <a:cs typeface="Calibri"/>
                <a:sym typeface="Calibri"/>
              </a:rPr>
              <a:t>Dr. </a:t>
            </a:r>
            <a:r>
              <a:rPr b="1" lang="en-US" sz="4000">
                <a:solidFill>
                  <a:schemeClr val="dk2"/>
                </a:solidFill>
                <a:latin typeface="Calibri"/>
                <a:ea typeface="Calibri"/>
                <a:cs typeface="Calibri"/>
                <a:sym typeface="Calibri"/>
              </a:rPr>
              <a:t>Jonathan Engelsma</a:t>
            </a:r>
          </a:p>
        </p:txBody>
      </p:sp>
      <p:sp>
        <p:nvSpPr>
          <p:cNvPr id="33" name="Shape 33"/>
          <p:cNvSpPr txBox="1"/>
          <p:nvPr/>
        </p:nvSpPr>
        <p:spPr>
          <a:xfrm>
            <a:off x="1371600" y="4384274"/>
            <a:ext cx="13258800" cy="5691299"/>
          </a:xfrm>
          <a:prstGeom prst="rect">
            <a:avLst/>
          </a:prstGeom>
          <a:solidFill>
            <a:schemeClr val="lt1"/>
          </a:solidFill>
          <a:ln cap="flat" cmpd="sng" w="12700">
            <a:solidFill>
              <a:srgbClr val="000000"/>
            </a:solidFill>
            <a:prstDash val="solid"/>
            <a:round/>
            <a:headEnd len="med" w="med" type="none"/>
            <a:tailEnd len="med" w="med" type="none"/>
          </a:ln>
        </p:spPr>
        <p:txBody>
          <a:bodyPr anchorCtr="0" anchor="t" bIns="137125" lIns="137125" rIns="137125" tIns="137125">
            <a:noAutofit/>
          </a:bodyPr>
          <a:lstStyle/>
          <a:p>
            <a:pPr indent="0" lvl="0" marL="0" marR="0" rtl="0" algn="just">
              <a:spcBef>
                <a:spcPts val="0"/>
              </a:spcBef>
              <a:buSzPct val="25000"/>
              <a:buNone/>
            </a:pPr>
            <a:r>
              <a:rPr lang="en-US" sz="3600">
                <a:latin typeface="Calibri"/>
                <a:ea typeface="Calibri"/>
                <a:cs typeface="Calibri"/>
                <a:sym typeface="Calibri"/>
              </a:rPr>
              <a:t>Public transportation between GVSU’s campuses often becomes overcrowded and can be very busy during the school day. We are developing an app that would give Grand Valley State University students a way to share rides to and from campuses as an alternative to using Rapid busses that can fill quickly during peak hours. We believe this problem can be addressed through a crowd sourced transportation system of students giving rides to one another. This means that rides can happen any time as long as there are riders in need and drivers willing to provide their time and energy.</a:t>
            </a:r>
          </a:p>
        </p:txBody>
      </p:sp>
      <p:sp>
        <p:nvSpPr>
          <p:cNvPr id="34" name="Shape 34"/>
          <p:cNvSpPr/>
          <p:nvPr/>
        </p:nvSpPr>
        <p:spPr>
          <a:xfrm>
            <a:off x="1371600" y="3495117"/>
            <a:ext cx="13258800" cy="914400"/>
          </a:xfrm>
          <a:prstGeom prst="rect">
            <a:avLst/>
          </a:prstGeom>
          <a:solidFill>
            <a:schemeClr val="dk1"/>
          </a:solidFill>
          <a:ln cap="flat" cmpd="sng" w="12700">
            <a:solidFill>
              <a:srgbClr val="395E89"/>
            </a:solidFill>
            <a:prstDash val="solid"/>
            <a:round/>
            <a:headEnd len="med" w="med" type="none"/>
            <a:tailEnd len="med" w="med" type="none"/>
          </a:ln>
        </p:spPr>
        <p:txBody>
          <a:bodyPr anchorCtr="0" anchor="ctr" bIns="34275" lIns="68550" rIns="68550" tIns="34275">
            <a:noAutofit/>
          </a:bodyPr>
          <a:lstStyle/>
          <a:p>
            <a:pPr indent="0" lvl="0" marL="0" marR="0" rtl="0" algn="ctr">
              <a:spcBef>
                <a:spcPts val="0"/>
              </a:spcBef>
              <a:buSzPct val="25000"/>
              <a:buNone/>
            </a:pPr>
            <a:r>
              <a:rPr b="1" i="0" lang="en-US" sz="4400" u="none" cap="none" strike="noStrike">
                <a:solidFill>
                  <a:srgbClr val="EAF1DD"/>
                </a:solidFill>
                <a:latin typeface="Calibri"/>
                <a:ea typeface="Calibri"/>
                <a:cs typeface="Calibri"/>
                <a:sym typeface="Calibri"/>
              </a:rPr>
              <a:t>Abstract</a:t>
            </a:r>
          </a:p>
        </p:txBody>
      </p:sp>
      <p:sp>
        <p:nvSpPr>
          <p:cNvPr id="35" name="Shape 35"/>
          <p:cNvSpPr txBox="1"/>
          <p:nvPr/>
        </p:nvSpPr>
        <p:spPr>
          <a:xfrm>
            <a:off x="15354750" y="4429950"/>
            <a:ext cx="13143900" cy="15951600"/>
          </a:xfrm>
          <a:prstGeom prst="rect">
            <a:avLst/>
          </a:prstGeom>
          <a:solidFill>
            <a:schemeClr val="lt1"/>
          </a:solidFill>
          <a:ln cap="flat" cmpd="sng" w="12700">
            <a:solidFill>
              <a:srgbClr val="000000"/>
            </a:solidFill>
            <a:prstDash val="solid"/>
            <a:round/>
            <a:headEnd len="med" w="med" type="none"/>
            <a:tailEnd len="med" w="med" type="none"/>
          </a:ln>
        </p:spPr>
        <p:txBody>
          <a:bodyPr anchorCtr="0" anchor="t" bIns="137125" lIns="137125" rIns="137125" tIns="137125">
            <a:noAutofit/>
          </a:bodyPr>
          <a:lstStyle/>
          <a:p>
            <a:pPr indent="0" lvl="0" marL="457200" marR="0" rtl="0" algn="l">
              <a:spcBef>
                <a:spcPts val="0"/>
              </a:spcBef>
              <a:spcAft>
                <a:spcPts val="0"/>
              </a:spcAft>
              <a:buNone/>
            </a:pPr>
            <a:r>
              <a:rPr lang="en-US" sz="3200">
                <a:solidFill>
                  <a:schemeClr val="dk1"/>
                </a:solidFill>
                <a:latin typeface="Calibri"/>
                <a:ea typeface="Calibri"/>
                <a:cs typeface="Calibri"/>
                <a:sym typeface="Calibri"/>
              </a:rPr>
              <a:t>Sign In					Rider View			      Rider Tutorial 		Ride Request</a:t>
            </a: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Rider Registration    </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Page							Main Menu 				Driver View 		  Ride Info Menu					</a:t>
            </a:r>
          </a:p>
          <a:p>
            <a:pPr indent="0" lvl="0" marL="45720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buSzPct val="25000"/>
              <a:buNone/>
            </a:pPr>
            <a:r>
              <a:rPr b="0" i="0" lang="en-US" sz="3200" u="none" cap="none" strike="noStrike">
                <a:solidFill>
                  <a:schemeClr val="dk1"/>
                </a:solidFill>
                <a:latin typeface="Calibri"/>
                <a:ea typeface="Calibri"/>
                <a:cs typeface="Calibri"/>
                <a:sym typeface="Calibri"/>
              </a:rPr>
              <a:t> </a:t>
            </a: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431800" lvl="0" marL="457200" marR="0" rtl="0" algn="l">
              <a:spcBef>
                <a:spcPts val="0"/>
              </a:spcBef>
              <a:buClr>
                <a:schemeClr val="dk1"/>
              </a:buClr>
              <a:buSzPct val="100000"/>
              <a:buFont typeface="Calibri"/>
              <a:buChar char="●"/>
            </a:pPr>
            <a:r>
              <a:rPr lang="en-US" sz="3200">
                <a:solidFill>
                  <a:schemeClr val="dk1"/>
                </a:solidFill>
                <a:latin typeface="Calibri"/>
                <a:ea typeface="Calibri"/>
                <a:cs typeface="Calibri"/>
                <a:sym typeface="Calibri"/>
              </a:rPr>
              <a:t>Unseen pages include a table view controller of our ride history, our help screen with information about the app, and our profile page which properly retrieves and saves our profile information from and to Firebase should the user make any changes to their data.</a:t>
            </a:r>
          </a:p>
        </p:txBody>
      </p:sp>
      <p:sp>
        <p:nvSpPr>
          <p:cNvPr id="36" name="Shape 36"/>
          <p:cNvSpPr/>
          <p:nvPr/>
        </p:nvSpPr>
        <p:spPr>
          <a:xfrm>
            <a:off x="15324224" y="3530900"/>
            <a:ext cx="13211700" cy="914400"/>
          </a:xfrm>
          <a:prstGeom prst="rect">
            <a:avLst/>
          </a:prstGeom>
          <a:solidFill>
            <a:schemeClr val="dk1"/>
          </a:solidFill>
          <a:ln cap="flat" cmpd="sng" w="12700">
            <a:solidFill>
              <a:srgbClr val="395E89"/>
            </a:solidFill>
            <a:prstDash val="solid"/>
            <a:round/>
            <a:headEnd len="med" w="med" type="none"/>
            <a:tailEnd len="med" w="med" type="none"/>
          </a:ln>
        </p:spPr>
        <p:txBody>
          <a:bodyPr anchorCtr="0" anchor="ctr" bIns="34275" lIns="68550" rIns="68550" tIns="34275">
            <a:noAutofit/>
          </a:bodyPr>
          <a:lstStyle/>
          <a:p>
            <a:pPr indent="0" lvl="0" marL="0" marR="0" rtl="0" algn="ctr">
              <a:spcBef>
                <a:spcPts val="0"/>
              </a:spcBef>
              <a:buSzPct val="25000"/>
              <a:buNone/>
            </a:pPr>
            <a:r>
              <a:rPr b="1" i="0" lang="en-US" sz="4400" u="none" cap="none" strike="noStrike">
                <a:solidFill>
                  <a:srgbClr val="EAF1DD"/>
                </a:solidFill>
                <a:latin typeface="Calibri"/>
                <a:ea typeface="Calibri"/>
                <a:cs typeface="Calibri"/>
                <a:sym typeface="Calibri"/>
              </a:rPr>
              <a:t>How </a:t>
            </a:r>
            <a:r>
              <a:rPr b="1" lang="en-US" sz="4400">
                <a:solidFill>
                  <a:srgbClr val="EAF1DD"/>
                </a:solidFill>
                <a:latin typeface="Calibri"/>
                <a:ea typeface="Calibri"/>
                <a:cs typeface="Calibri"/>
                <a:sym typeface="Calibri"/>
              </a:rPr>
              <a:t>Our App Works</a:t>
            </a:r>
          </a:p>
        </p:txBody>
      </p:sp>
      <p:sp>
        <p:nvSpPr>
          <p:cNvPr id="37" name="Shape 37"/>
          <p:cNvSpPr txBox="1"/>
          <p:nvPr/>
        </p:nvSpPr>
        <p:spPr>
          <a:xfrm>
            <a:off x="15247975" y="21832775"/>
            <a:ext cx="13250700" cy="4624500"/>
          </a:xfrm>
          <a:prstGeom prst="rect">
            <a:avLst/>
          </a:prstGeom>
          <a:solidFill>
            <a:schemeClr val="lt1"/>
          </a:solidFill>
          <a:ln cap="flat" cmpd="sng" w="12700">
            <a:solidFill>
              <a:srgbClr val="000000"/>
            </a:solidFill>
            <a:prstDash val="solid"/>
            <a:round/>
            <a:headEnd len="med" w="med" type="none"/>
            <a:tailEnd len="med" w="med" type="none"/>
          </a:ln>
        </p:spPr>
        <p:txBody>
          <a:bodyPr anchorCtr="0" anchor="t" bIns="137125" lIns="137125" rIns="137125" tIns="137125">
            <a:noAutofit/>
          </a:bodyPr>
          <a:lstStyle/>
          <a:p>
            <a:pPr indent="0" lvl="0" marL="0" marR="0" rtl="0" algn="l">
              <a:lnSpc>
                <a:spcPct val="100000"/>
              </a:lnSpc>
              <a:spcBef>
                <a:spcPts val="0"/>
              </a:spcBef>
              <a:spcAft>
                <a:spcPts val="0"/>
              </a:spcAft>
              <a:buNone/>
            </a:pPr>
            <a:r>
              <a:rPr lang="en-US" sz="3600">
                <a:latin typeface="Calibri"/>
                <a:ea typeface="Calibri"/>
                <a:cs typeface="Calibri"/>
                <a:sym typeface="Calibri"/>
              </a:rPr>
              <a:t>We initially started building our own user interface but after discussing the UI with Dr. Engelsma, he introduced us to an open source interface called KGFloatingDrawer. It is also used in the Laker Mobile app.</a:t>
            </a:r>
            <a:br>
              <a:rPr lang="en-US" sz="3600">
                <a:latin typeface="Calibri"/>
                <a:ea typeface="Calibri"/>
                <a:cs typeface="Calibri"/>
                <a:sym typeface="Calibri"/>
              </a:rPr>
            </a:br>
            <a:r>
              <a:rPr lang="en-US" sz="3600">
                <a:latin typeface="Calibri"/>
                <a:ea typeface="Calibri"/>
                <a:cs typeface="Calibri"/>
                <a:sym typeface="Calibri"/>
              </a:rPr>
              <a:t>We have been seeking legal advice about the future of our app and the possiblity of launching it to the App Store despite recent regulations by Michigan that affect Ride Sharing Apps/Networks.</a:t>
            </a:r>
          </a:p>
        </p:txBody>
      </p:sp>
      <p:sp>
        <p:nvSpPr>
          <p:cNvPr id="38" name="Shape 38"/>
          <p:cNvSpPr/>
          <p:nvPr/>
        </p:nvSpPr>
        <p:spPr>
          <a:xfrm>
            <a:off x="15287050" y="20916900"/>
            <a:ext cx="13211700" cy="914400"/>
          </a:xfrm>
          <a:prstGeom prst="rect">
            <a:avLst/>
          </a:prstGeom>
          <a:solidFill>
            <a:schemeClr val="dk1"/>
          </a:solidFill>
          <a:ln cap="flat" cmpd="sng" w="12700">
            <a:solidFill>
              <a:srgbClr val="395E89"/>
            </a:solidFill>
            <a:prstDash val="solid"/>
            <a:round/>
            <a:headEnd len="med" w="med" type="none"/>
            <a:tailEnd len="med" w="med" type="none"/>
          </a:ln>
        </p:spPr>
        <p:txBody>
          <a:bodyPr anchorCtr="0" anchor="ctr" bIns="34275" lIns="68550" rIns="68550" tIns="34275">
            <a:noAutofit/>
          </a:bodyPr>
          <a:lstStyle/>
          <a:p>
            <a:pPr indent="0" lvl="0" marL="0" marR="0" rtl="0" algn="ctr">
              <a:spcBef>
                <a:spcPts val="0"/>
              </a:spcBef>
              <a:buSzPct val="25000"/>
              <a:buNone/>
            </a:pPr>
            <a:r>
              <a:rPr b="1" i="0" lang="en-US" sz="4400" u="none" cap="none" strike="noStrike">
                <a:solidFill>
                  <a:srgbClr val="EAF1DD"/>
                </a:solidFill>
                <a:latin typeface="Calibri"/>
                <a:ea typeface="Calibri"/>
                <a:cs typeface="Calibri"/>
                <a:sym typeface="Calibri"/>
              </a:rPr>
              <a:t>Discussion</a:t>
            </a:r>
          </a:p>
        </p:txBody>
      </p:sp>
      <p:sp>
        <p:nvSpPr>
          <p:cNvPr id="39" name="Shape 39"/>
          <p:cNvSpPr/>
          <p:nvPr/>
        </p:nvSpPr>
        <p:spPr>
          <a:xfrm>
            <a:off x="28845750" y="20921437"/>
            <a:ext cx="13258800" cy="914400"/>
          </a:xfrm>
          <a:prstGeom prst="rect">
            <a:avLst/>
          </a:prstGeom>
          <a:solidFill>
            <a:schemeClr val="dk1"/>
          </a:solidFill>
          <a:ln cap="flat" cmpd="sng" w="12700">
            <a:solidFill>
              <a:srgbClr val="395E89"/>
            </a:solidFill>
            <a:prstDash val="solid"/>
            <a:round/>
            <a:headEnd len="med" w="med" type="none"/>
            <a:tailEnd len="med" w="med" type="none"/>
          </a:ln>
        </p:spPr>
        <p:txBody>
          <a:bodyPr anchorCtr="0" anchor="ctr" bIns="34275" lIns="68550" rIns="68550" tIns="34275">
            <a:noAutofit/>
          </a:bodyPr>
          <a:lstStyle/>
          <a:p>
            <a:pPr indent="0" lvl="0" marL="0" marR="0" rtl="0" algn="ctr">
              <a:spcBef>
                <a:spcPts val="0"/>
              </a:spcBef>
              <a:buSzPct val="25000"/>
              <a:buNone/>
            </a:pPr>
            <a:r>
              <a:rPr b="1" i="0" lang="en-US" sz="4400" u="none" cap="none" strike="noStrike">
                <a:solidFill>
                  <a:srgbClr val="EAF1DD"/>
                </a:solidFill>
                <a:latin typeface="Calibri"/>
                <a:ea typeface="Calibri"/>
                <a:cs typeface="Calibri"/>
                <a:sym typeface="Calibri"/>
              </a:rPr>
              <a:t>Conclusions and Future Work</a:t>
            </a:r>
          </a:p>
        </p:txBody>
      </p:sp>
      <p:grpSp>
        <p:nvGrpSpPr>
          <p:cNvPr id="40" name="Shape 40"/>
          <p:cNvGrpSpPr/>
          <p:nvPr/>
        </p:nvGrpSpPr>
        <p:grpSpPr>
          <a:xfrm>
            <a:off x="1371800" y="10265760"/>
            <a:ext cx="13266649" cy="5545959"/>
            <a:chOff x="1360726" y="13041463"/>
            <a:chExt cx="13260019" cy="2595572"/>
          </a:xfrm>
        </p:grpSpPr>
        <p:sp>
          <p:nvSpPr>
            <p:cNvPr id="41" name="Shape 41"/>
            <p:cNvSpPr/>
            <p:nvPr/>
          </p:nvSpPr>
          <p:spPr>
            <a:xfrm>
              <a:off x="1368987" y="13041463"/>
              <a:ext cx="13251759" cy="467816"/>
            </a:xfrm>
            <a:prstGeom prst="rect">
              <a:avLst/>
            </a:prstGeom>
            <a:solidFill>
              <a:schemeClr val="dk1"/>
            </a:solidFill>
            <a:ln cap="flat" cmpd="sng" w="12700">
              <a:solidFill>
                <a:srgbClr val="000000"/>
              </a:solidFill>
              <a:prstDash val="solid"/>
              <a:round/>
              <a:headEnd len="med" w="med" type="none"/>
              <a:tailEnd len="med" w="med" type="none"/>
            </a:ln>
          </p:spPr>
          <p:txBody>
            <a:bodyPr anchorCtr="0" anchor="ctr" bIns="34275" lIns="68550" rIns="68550" tIns="34275">
              <a:noAutofit/>
            </a:bodyPr>
            <a:lstStyle/>
            <a:p>
              <a:pPr indent="0" lvl="0" marL="0" marR="0" rtl="0" algn="ctr">
                <a:spcBef>
                  <a:spcPts val="0"/>
                </a:spcBef>
                <a:buSzPct val="25000"/>
                <a:buNone/>
              </a:pPr>
              <a:r>
                <a:rPr b="1" i="0" lang="en-US" sz="4400" u="none" cap="none" strike="noStrike">
                  <a:solidFill>
                    <a:srgbClr val="EAF1DD"/>
                  </a:solidFill>
                  <a:latin typeface="Calibri"/>
                  <a:ea typeface="Calibri"/>
                  <a:cs typeface="Calibri"/>
                  <a:sym typeface="Calibri"/>
                </a:rPr>
                <a:t>What is </a:t>
              </a:r>
              <a:r>
                <a:rPr b="1" lang="en-US" sz="4400">
                  <a:solidFill>
                    <a:srgbClr val="EAF1DD"/>
                  </a:solidFill>
                  <a:latin typeface="Calibri"/>
                  <a:ea typeface="Calibri"/>
                  <a:cs typeface="Calibri"/>
                  <a:sym typeface="Calibri"/>
                </a:rPr>
                <a:t>Grand Valley Bandwagon</a:t>
              </a:r>
              <a:r>
                <a:rPr b="1" i="0" lang="en-US" sz="4400" u="none" cap="none" strike="noStrike">
                  <a:solidFill>
                    <a:srgbClr val="EAF1DD"/>
                  </a:solidFill>
                  <a:latin typeface="Calibri"/>
                  <a:ea typeface="Calibri"/>
                  <a:cs typeface="Calibri"/>
                  <a:sym typeface="Calibri"/>
                </a:rPr>
                <a:t>?</a:t>
              </a:r>
            </a:p>
          </p:txBody>
        </p:sp>
        <p:sp>
          <p:nvSpPr>
            <p:cNvPr id="42" name="Shape 42"/>
            <p:cNvSpPr txBox="1"/>
            <p:nvPr/>
          </p:nvSpPr>
          <p:spPr>
            <a:xfrm>
              <a:off x="1360726" y="13472835"/>
              <a:ext cx="13260000" cy="2164200"/>
            </a:xfrm>
            <a:prstGeom prst="rect">
              <a:avLst/>
            </a:prstGeom>
            <a:solidFill>
              <a:schemeClr val="lt1"/>
            </a:solidFill>
            <a:ln cap="flat" cmpd="sng" w="12700">
              <a:solidFill>
                <a:srgbClr val="000000"/>
              </a:solidFill>
              <a:prstDash val="solid"/>
              <a:round/>
              <a:headEnd len="med" w="med" type="none"/>
              <a:tailEnd len="med" w="med" type="none"/>
            </a:ln>
          </p:spPr>
          <p:txBody>
            <a:bodyPr anchorCtr="0" anchor="t" bIns="137125" lIns="137125" rIns="137125" tIns="137125">
              <a:noAutofit/>
            </a:bodyPr>
            <a:lstStyle/>
            <a:p>
              <a:pPr indent="0" lvl="0" marL="0" marR="0" rtl="0" algn="l">
                <a:spcBef>
                  <a:spcPts val="0"/>
                </a:spcBef>
                <a:buSzPct val="25000"/>
                <a:buNone/>
              </a:pPr>
              <a:r>
                <a:rPr lang="en-US" sz="3600">
                  <a:solidFill>
                    <a:schemeClr val="dk1"/>
                  </a:solidFill>
                  <a:latin typeface="Calibri"/>
                  <a:ea typeface="Calibri"/>
                  <a:cs typeface="Calibri"/>
                  <a:sym typeface="Calibri"/>
                </a:rPr>
                <a:t>An iOS app for Grand Valley State University Students to</a:t>
              </a:r>
            </a:p>
            <a:p>
              <a:pPr indent="-577850" lvl="1" marL="1314450" marR="0" rtl="0" algn="l">
                <a:spcBef>
                  <a:spcPts val="0"/>
                </a:spcBef>
                <a:buClr>
                  <a:schemeClr val="dk1"/>
                </a:buClr>
                <a:buSzPct val="100000"/>
                <a:buFont typeface="Arial"/>
                <a:buChar char="•"/>
              </a:pPr>
              <a:r>
                <a:rPr lang="en-US" sz="3600">
                  <a:solidFill>
                    <a:schemeClr val="dk1"/>
                  </a:solidFill>
                  <a:latin typeface="Calibri"/>
                  <a:ea typeface="Calibri"/>
                  <a:cs typeface="Calibri"/>
                  <a:sym typeface="Calibri"/>
                </a:rPr>
                <a:t>Schedule ride requests immediately.</a:t>
              </a:r>
            </a:p>
            <a:p>
              <a:pPr indent="-577850" lvl="1" marL="1314450" marR="0" rtl="0" algn="l">
                <a:spcBef>
                  <a:spcPts val="0"/>
                </a:spcBef>
                <a:buClr>
                  <a:schemeClr val="dk1"/>
                </a:buClr>
                <a:buSzPct val="100000"/>
                <a:buFont typeface="Arial"/>
                <a:buChar char="•"/>
              </a:pPr>
              <a:r>
                <a:rPr lang="en-US" sz="3600">
                  <a:solidFill>
                    <a:schemeClr val="dk1"/>
                  </a:solidFill>
                  <a:latin typeface="Calibri"/>
                  <a:ea typeface="Calibri"/>
                  <a:cs typeface="Calibri"/>
                  <a:sym typeface="Calibri"/>
                </a:rPr>
                <a:t>Or request a scheduled ride (single or recurring)</a:t>
              </a:r>
            </a:p>
          </p:txBody>
        </p:sp>
      </p:grpSp>
      <p:sp>
        <p:nvSpPr>
          <p:cNvPr id="43" name="Shape 43"/>
          <p:cNvSpPr txBox="1"/>
          <p:nvPr/>
        </p:nvSpPr>
        <p:spPr>
          <a:xfrm>
            <a:off x="28845725" y="4429951"/>
            <a:ext cx="13258800" cy="15951600"/>
          </a:xfrm>
          <a:prstGeom prst="rect">
            <a:avLst/>
          </a:prstGeom>
          <a:solidFill>
            <a:schemeClr val="lt1"/>
          </a:solidFill>
          <a:ln cap="flat" cmpd="sng" w="12700">
            <a:solidFill>
              <a:srgbClr val="000000"/>
            </a:solidFill>
            <a:prstDash val="solid"/>
            <a:round/>
            <a:headEnd len="med" w="med" type="none"/>
            <a:tailEnd len="med" w="med" type="none"/>
          </a:ln>
        </p:spPr>
        <p:txBody>
          <a:bodyPr anchorCtr="0" anchor="t" bIns="137125" lIns="137125" rIns="137125" tIns="137125">
            <a:noAutofit/>
          </a:bodyPr>
          <a:lstStyle/>
          <a:p>
            <a:pPr indent="0" lvl="0" marL="0" marR="0" rtl="0" algn="l">
              <a:spcBef>
                <a:spcPts val="0"/>
              </a:spcBef>
              <a:buSzPct val="25000"/>
              <a:buNone/>
            </a:pPr>
            <a:r>
              <a:rPr b="0" i="0" lang="en-US" sz="3200" u="none" cap="none" strike="noStrike">
                <a:solidFill>
                  <a:schemeClr val="dk1"/>
                </a:solidFill>
                <a:latin typeface="Calibri"/>
                <a:ea typeface="Calibri"/>
                <a:cs typeface="Calibri"/>
                <a:sym typeface="Calibri"/>
              </a:rPr>
              <a:t>   2 </a:t>
            </a:r>
            <a:r>
              <a:rPr lang="en-US" sz="3200">
                <a:solidFill>
                  <a:schemeClr val="dk1"/>
                </a:solidFill>
                <a:latin typeface="Calibri"/>
                <a:ea typeface="Calibri"/>
                <a:cs typeface="Calibri"/>
                <a:sym typeface="Calibri"/>
              </a:rPr>
              <a:t>Ride Request Seen	   4 Ride Offer Accepted	  6 Ride Summary</a:t>
            </a:r>
          </a:p>
          <a:p>
            <a:pPr indent="457200" lvl="0" marL="0" marR="0" rtl="0" algn="l">
              <a:spcBef>
                <a:spcPts val="0"/>
              </a:spcBef>
              <a:buSzPct val="25000"/>
              <a:buNone/>
            </a:pPr>
            <a:r>
              <a:rPr lang="en-US" sz="3200">
                <a:solidFill>
                  <a:schemeClr val="dk1"/>
                </a:solidFill>
                <a:latin typeface="Calibri"/>
                <a:ea typeface="Calibri"/>
                <a:cs typeface="Calibri"/>
                <a:sym typeface="Calibri"/>
              </a:rPr>
              <a:t>Make an Offer			when you see red.		as seen by the Driver</a:t>
            </a: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SzPct val="25000"/>
              <a:buNone/>
            </a:pPr>
            <a:r>
              <a:rPr lang="en-US" sz="3200">
                <a:solidFill>
                  <a:schemeClr val="dk1"/>
                </a:solidFill>
                <a:latin typeface="Calibri"/>
                <a:ea typeface="Calibri"/>
                <a:cs typeface="Calibri"/>
                <a:sym typeface="Calibri"/>
              </a:rPr>
              <a:t>1 Ride Request Being		3 Ride Offer Seen		5 Driver Accepted</a:t>
            </a:r>
          </a:p>
          <a:p>
            <a:pPr indent="0" lvl="0" marL="0" marR="0" rtl="0" algn="l">
              <a:spcBef>
                <a:spcPts val="0"/>
              </a:spcBef>
              <a:buSzPct val="25000"/>
              <a:buNone/>
            </a:pPr>
            <a:r>
              <a:rPr lang="en-US" sz="3200">
                <a:solidFill>
                  <a:schemeClr val="dk1"/>
                </a:solidFill>
                <a:latin typeface="Calibri"/>
                <a:ea typeface="Calibri"/>
                <a:cs typeface="Calibri"/>
                <a:sym typeface="Calibri"/>
              </a:rPr>
              <a:t>		Made					 Accept the Driver			and Visible</a:t>
            </a: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None/>
            </a:pPr>
            <a:r>
              <a:t/>
            </a:r>
            <a:endParaRPr sz="3200">
              <a:solidFill>
                <a:schemeClr val="dk1"/>
              </a:solidFill>
              <a:latin typeface="Calibri"/>
              <a:ea typeface="Calibri"/>
              <a:cs typeface="Calibri"/>
              <a:sym typeface="Calibri"/>
            </a:endParaRPr>
          </a:p>
          <a:p>
            <a:pPr indent="0" lvl="0" marL="0" marR="0" rtl="0" algn="l">
              <a:spcBef>
                <a:spcPts val="0"/>
              </a:spcBef>
              <a:buSzPct val="25000"/>
              <a:buNone/>
            </a:pPr>
            <a:r>
              <a:rPr lang="en-US" sz="3200">
                <a:solidFill>
                  <a:schemeClr val="dk1"/>
                </a:solidFill>
                <a:latin typeface="Calibri"/>
                <a:ea typeface="Calibri"/>
                <a:cs typeface="Calibri"/>
                <a:sym typeface="Calibri"/>
              </a:rPr>
              <a:t>*If it was the rider checking the active trip summary page, the "Rider" label would switch to "Driver" and the information that follows would be about the Driver. IE their name, rating, and phone number, etc would be shown.</a:t>
            </a:r>
          </a:p>
        </p:txBody>
      </p:sp>
      <p:sp>
        <p:nvSpPr>
          <p:cNvPr id="44" name="Shape 44"/>
          <p:cNvSpPr/>
          <p:nvPr/>
        </p:nvSpPr>
        <p:spPr>
          <a:xfrm>
            <a:off x="28845725" y="3530900"/>
            <a:ext cx="13258800" cy="914400"/>
          </a:xfrm>
          <a:prstGeom prst="rect">
            <a:avLst/>
          </a:prstGeom>
          <a:solidFill>
            <a:schemeClr val="dk1"/>
          </a:solidFill>
          <a:ln cap="flat" cmpd="sng" w="12700">
            <a:solidFill>
              <a:srgbClr val="395E89"/>
            </a:solidFill>
            <a:prstDash val="solid"/>
            <a:round/>
            <a:headEnd len="med" w="med" type="none"/>
            <a:tailEnd len="med" w="med" type="none"/>
          </a:ln>
        </p:spPr>
        <p:txBody>
          <a:bodyPr anchorCtr="0" anchor="ctr" bIns="34275" lIns="68550" rIns="68550" tIns="34275">
            <a:noAutofit/>
          </a:bodyPr>
          <a:lstStyle/>
          <a:p>
            <a:pPr indent="0" lvl="0" marL="0" marR="0" rtl="0" algn="ctr">
              <a:spcBef>
                <a:spcPts val="0"/>
              </a:spcBef>
              <a:buSzPct val="25000"/>
              <a:buNone/>
            </a:pPr>
            <a:r>
              <a:rPr b="1" i="0" lang="en-US" sz="4400" u="none" cap="none" strike="noStrike">
                <a:solidFill>
                  <a:srgbClr val="EAF1DD"/>
                </a:solidFill>
                <a:latin typeface="Calibri"/>
                <a:ea typeface="Calibri"/>
                <a:cs typeface="Calibri"/>
                <a:sym typeface="Calibri"/>
              </a:rPr>
              <a:t>Results/Demonstration</a:t>
            </a:r>
          </a:p>
        </p:txBody>
      </p:sp>
      <p:sp>
        <p:nvSpPr>
          <p:cNvPr id="45" name="Shape 45"/>
          <p:cNvSpPr/>
          <p:nvPr/>
        </p:nvSpPr>
        <p:spPr>
          <a:xfrm>
            <a:off x="1371600" y="2911869"/>
            <a:ext cx="41147998" cy="182879"/>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6400" u="none" cap="none" strike="noStrike">
              <a:solidFill>
                <a:schemeClr val="lt1"/>
              </a:solidFill>
              <a:latin typeface="Calibri"/>
              <a:ea typeface="Calibri"/>
              <a:cs typeface="Calibri"/>
              <a:sym typeface="Calibri"/>
            </a:endParaRPr>
          </a:p>
        </p:txBody>
      </p:sp>
      <p:sp>
        <p:nvSpPr>
          <p:cNvPr id="46" name="Shape 46"/>
          <p:cNvSpPr txBox="1"/>
          <p:nvPr/>
        </p:nvSpPr>
        <p:spPr>
          <a:xfrm>
            <a:off x="1363550" y="16916400"/>
            <a:ext cx="13274700" cy="9701400"/>
          </a:xfrm>
          <a:prstGeom prst="rect">
            <a:avLst/>
          </a:prstGeom>
          <a:solidFill>
            <a:schemeClr val="lt1"/>
          </a:solidFill>
          <a:ln cap="flat" cmpd="sng" w="12700">
            <a:solidFill>
              <a:srgbClr val="000000"/>
            </a:solidFill>
            <a:prstDash val="solid"/>
            <a:round/>
            <a:headEnd len="med" w="med" type="none"/>
            <a:tailEnd len="med" w="med" type="none"/>
          </a:ln>
        </p:spPr>
        <p:txBody>
          <a:bodyPr anchorCtr="0" anchor="t" bIns="137125" lIns="137150" rIns="137125" tIns="137125">
            <a:noAutofit/>
          </a:bodyPr>
          <a:lstStyle/>
          <a:p>
            <a:pPr lvl="0" marR="0" rtl="0" algn="l">
              <a:spcBef>
                <a:spcPts val="0"/>
              </a:spcBef>
              <a:buNone/>
            </a:pPr>
            <a:r>
              <a:rPr lang="en-US" sz="3200">
                <a:solidFill>
                  <a:schemeClr val="dk1"/>
                </a:solidFill>
                <a:latin typeface="Calibri"/>
                <a:ea typeface="Calibri"/>
                <a:cs typeface="Calibri"/>
                <a:sym typeface="Calibri"/>
              </a:rPr>
              <a:t>IOS SDK front end with built in:</a:t>
            </a:r>
          </a:p>
          <a:p>
            <a:pPr indent="-431800" lvl="3" marL="1828800" marR="0" rtl="0" algn="l">
              <a:spcBef>
                <a:spcPts val="0"/>
              </a:spcBef>
              <a:buClr>
                <a:schemeClr val="dk1"/>
              </a:buClr>
              <a:buSzPct val="100000"/>
              <a:buFont typeface="Calibri"/>
            </a:pPr>
            <a:r>
              <a:rPr lang="en-US" sz="3200">
                <a:solidFill>
                  <a:schemeClr val="dk1"/>
                </a:solidFill>
                <a:latin typeface="Calibri"/>
                <a:ea typeface="Calibri"/>
                <a:cs typeface="Calibri"/>
                <a:sym typeface="Calibri"/>
              </a:rPr>
              <a:t>Google maps with custom pins used to gather location data for pairing of riders and drivers</a:t>
            </a:r>
          </a:p>
          <a:p>
            <a:pPr indent="-431800" lvl="3" marL="1828800" marR="0" rtl="0" algn="l">
              <a:spcBef>
                <a:spcPts val="0"/>
              </a:spcBef>
              <a:buClr>
                <a:schemeClr val="dk1"/>
              </a:buClr>
              <a:buSzPct val="100000"/>
              <a:buFont typeface="Calibri"/>
            </a:pPr>
            <a:r>
              <a:rPr lang="en-US" sz="3200">
                <a:solidFill>
                  <a:schemeClr val="dk1"/>
                </a:solidFill>
                <a:latin typeface="Calibri"/>
                <a:ea typeface="Calibri"/>
                <a:cs typeface="Calibri"/>
                <a:sym typeface="Calibri"/>
              </a:rPr>
              <a:t>Google Places for easy location picking for the user</a:t>
            </a:r>
          </a:p>
          <a:p>
            <a:pPr indent="-431800" lvl="3" marL="1828800" marR="0" rtl="0" algn="l">
              <a:spcBef>
                <a:spcPts val="0"/>
              </a:spcBef>
              <a:buClr>
                <a:schemeClr val="dk1"/>
              </a:buClr>
              <a:buSzPct val="100000"/>
              <a:buFont typeface="Calibri"/>
            </a:pPr>
            <a:r>
              <a:rPr lang="en-US" sz="3200">
                <a:solidFill>
                  <a:schemeClr val="dk1"/>
                </a:solidFill>
                <a:latin typeface="Calibri"/>
                <a:ea typeface="Calibri"/>
                <a:cs typeface="Calibri"/>
                <a:sym typeface="Calibri"/>
              </a:rPr>
              <a:t>Google Sign-In for registering, logging in, and to verify users are Grand Valley State University Students</a:t>
            </a:r>
          </a:p>
          <a:p>
            <a:pPr indent="-431800" lvl="3" marL="1828800" marR="0" rtl="0" algn="l">
              <a:spcBef>
                <a:spcPts val="0"/>
              </a:spcBef>
              <a:buClr>
                <a:schemeClr val="dk1"/>
              </a:buClr>
              <a:buSzPct val="100000"/>
              <a:buFont typeface="Calibri"/>
            </a:pPr>
            <a:r>
              <a:rPr lang="en-US" sz="3200">
                <a:solidFill>
                  <a:schemeClr val="dk1"/>
                </a:solidFill>
                <a:latin typeface="Calibri"/>
                <a:ea typeface="Calibri"/>
                <a:cs typeface="Calibri"/>
                <a:sym typeface="Calibri"/>
              </a:rPr>
              <a:t>The custom pins also have an info window that displays information and allows users to accept or decline a ride</a:t>
            </a:r>
          </a:p>
          <a:p>
            <a:pPr indent="0" lvl="0" marL="0" marR="0" rtl="0" algn="l">
              <a:spcBef>
                <a:spcPts val="0"/>
              </a:spcBef>
              <a:buNone/>
            </a:pPr>
            <a:r>
              <a:t/>
            </a:r>
            <a:endParaRPr sz="3200">
              <a:solidFill>
                <a:schemeClr val="dk1"/>
              </a:solidFill>
              <a:latin typeface="Calibri"/>
              <a:ea typeface="Calibri"/>
              <a:cs typeface="Calibri"/>
              <a:sym typeface="Calibri"/>
            </a:endParaRPr>
          </a:p>
          <a:p>
            <a:pPr lvl="0" marR="0" rtl="0" algn="l">
              <a:spcBef>
                <a:spcPts val="0"/>
              </a:spcBef>
              <a:buNone/>
            </a:pPr>
            <a:r>
              <a:rPr lang="en-US" sz="3200">
                <a:solidFill>
                  <a:schemeClr val="dk1"/>
                </a:solidFill>
                <a:latin typeface="Calibri"/>
                <a:ea typeface="Calibri"/>
                <a:cs typeface="Calibri"/>
                <a:sym typeface="Calibri"/>
              </a:rPr>
              <a:t>Firebase Backend for our Database</a:t>
            </a:r>
          </a:p>
          <a:p>
            <a:pPr indent="-431800" lvl="2" marL="1828800" marR="0" rtl="0" algn="l">
              <a:spcBef>
                <a:spcPts val="0"/>
              </a:spcBef>
              <a:buClr>
                <a:schemeClr val="dk1"/>
              </a:buClr>
              <a:buSzPct val="100000"/>
              <a:buFont typeface="Calibri"/>
              <a:buChar char="●"/>
            </a:pPr>
            <a:r>
              <a:rPr lang="en-US" sz="3200">
                <a:solidFill>
                  <a:schemeClr val="dk1"/>
                </a:solidFill>
                <a:latin typeface="Calibri"/>
                <a:ea typeface="Calibri"/>
                <a:cs typeface="Calibri"/>
                <a:sym typeface="Calibri"/>
              </a:rPr>
              <a:t>Stores information about our Drivers and Riders</a:t>
            </a:r>
          </a:p>
          <a:p>
            <a:pPr indent="-431800" lvl="2" marL="1828800" marR="0" rtl="0" algn="l">
              <a:spcBef>
                <a:spcPts val="0"/>
              </a:spcBef>
              <a:buClr>
                <a:schemeClr val="dk1"/>
              </a:buClr>
              <a:buSzPct val="100000"/>
              <a:buFont typeface="Calibri"/>
              <a:buChar char="●"/>
            </a:pPr>
            <a:r>
              <a:rPr lang="en-US" sz="3200">
                <a:solidFill>
                  <a:schemeClr val="dk1"/>
                </a:solidFill>
                <a:latin typeface="Calibri"/>
                <a:ea typeface="Calibri"/>
                <a:cs typeface="Calibri"/>
                <a:sym typeface="Calibri"/>
              </a:rPr>
              <a:t>Stores our ride requests so that we can pair Riders with Drivers</a:t>
            </a:r>
          </a:p>
          <a:p>
            <a:pPr indent="0" lvl="0" marL="0" marR="0" rtl="0" algn="l">
              <a:spcBef>
                <a:spcPts val="0"/>
              </a:spcBef>
              <a:buNone/>
            </a:pPr>
            <a:r>
              <a:t/>
            </a:r>
            <a:endParaRPr sz="3200">
              <a:solidFill>
                <a:schemeClr val="dk1"/>
              </a:solidFill>
              <a:latin typeface="Calibri"/>
              <a:ea typeface="Calibri"/>
              <a:cs typeface="Calibri"/>
              <a:sym typeface="Calibri"/>
            </a:endParaRPr>
          </a:p>
          <a:p>
            <a:pPr lvl="0" marR="0" rtl="0" algn="l">
              <a:spcBef>
                <a:spcPts val="0"/>
              </a:spcBef>
              <a:buNone/>
            </a:pPr>
            <a:r>
              <a:rPr lang="en-US" sz="3200">
                <a:solidFill>
                  <a:schemeClr val="dk1"/>
                </a:solidFill>
                <a:latin typeface="Calibri"/>
                <a:ea typeface="Calibri"/>
                <a:cs typeface="Calibri"/>
                <a:sym typeface="Calibri"/>
              </a:rPr>
              <a:t>For payments </a:t>
            </a:r>
          </a:p>
          <a:p>
            <a:pPr indent="-431800" lvl="0" marL="1828800" marR="0" rtl="0" algn="l">
              <a:spcBef>
                <a:spcPts val="0"/>
              </a:spcBef>
              <a:buClr>
                <a:schemeClr val="dk1"/>
              </a:buClr>
              <a:buSzPct val="100000"/>
              <a:buFont typeface="Calibri"/>
              <a:buChar char="●"/>
            </a:pPr>
            <a:r>
              <a:rPr lang="en-US" sz="3200">
                <a:solidFill>
                  <a:schemeClr val="dk1"/>
                </a:solidFill>
                <a:latin typeface="Calibri"/>
                <a:ea typeface="Calibri"/>
                <a:cs typeface="Calibri"/>
                <a:sym typeface="Calibri"/>
              </a:rPr>
              <a:t>Drivers can accept cash </a:t>
            </a:r>
          </a:p>
          <a:p>
            <a:pPr indent="-431800" lvl="0" marL="1828800" marR="0" rtl="0" algn="l">
              <a:spcBef>
                <a:spcPts val="0"/>
              </a:spcBef>
              <a:buClr>
                <a:schemeClr val="dk1"/>
              </a:buClr>
              <a:buSzPct val="100000"/>
              <a:buFont typeface="Calibri"/>
              <a:buChar char="●"/>
            </a:pPr>
            <a:r>
              <a:rPr lang="en-US" sz="3200">
                <a:solidFill>
                  <a:schemeClr val="dk1"/>
                </a:solidFill>
                <a:latin typeface="Calibri"/>
                <a:ea typeface="Calibri"/>
                <a:cs typeface="Calibri"/>
                <a:sym typeface="Calibri"/>
              </a:rPr>
              <a:t>Or set up the app with a Venmo ID and the rider can then click a button in app to open a venmo url that will direct them to the driver's profile</a:t>
            </a:r>
          </a:p>
          <a:p>
            <a:pPr lvl="0" marR="0" rtl="0" algn="l">
              <a:spcBef>
                <a:spcPts val="0"/>
              </a:spcBef>
              <a:buNone/>
            </a:pPr>
            <a:r>
              <a:t/>
            </a:r>
            <a:endParaRPr sz="3200">
              <a:solidFill>
                <a:schemeClr val="dk1"/>
              </a:solidFill>
              <a:latin typeface="Calibri"/>
              <a:ea typeface="Calibri"/>
              <a:cs typeface="Calibri"/>
              <a:sym typeface="Calibri"/>
            </a:endParaRPr>
          </a:p>
          <a:p>
            <a:pPr lvl="0" marR="0" rtl="0" algn="l">
              <a:spcBef>
                <a:spcPts val="0"/>
              </a:spcBef>
              <a:buNone/>
            </a:pPr>
            <a:r>
              <a:t/>
            </a:r>
            <a:endParaRPr sz="3200">
              <a:solidFill>
                <a:schemeClr val="dk1"/>
              </a:solidFill>
              <a:latin typeface="Calibri"/>
              <a:ea typeface="Calibri"/>
              <a:cs typeface="Calibri"/>
              <a:sym typeface="Calibri"/>
            </a:endParaRPr>
          </a:p>
        </p:txBody>
      </p:sp>
      <p:sp>
        <p:nvSpPr>
          <p:cNvPr id="47" name="Shape 47"/>
          <p:cNvSpPr/>
          <p:nvPr/>
        </p:nvSpPr>
        <p:spPr>
          <a:xfrm>
            <a:off x="1371625" y="16002000"/>
            <a:ext cx="13258800" cy="914400"/>
          </a:xfrm>
          <a:prstGeom prst="rect">
            <a:avLst/>
          </a:prstGeom>
          <a:solidFill>
            <a:schemeClr val="dk1"/>
          </a:solidFill>
          <a:ln cap="flat" cmpd="sng" w="12700">
            <a:solidFill>
              <a:srgbClr val="395E89"/>
            </a:solidFill>
            <a:prstDash val="solid"/>
            <a:round/>
            <a:headEnd len="med" w="med" type="none"/>
            <a:tailEnd len="med" w="med" type="none"/>
          </a:ln>
        </p:spPr>
        <p:txBody>
          <a:bodyPr anchorCtr="0" anchor="ctr" bIns="34275" lIns="68550" rIns="68550" tIns="34275">
            <a:noAutofit/>
          </a:bodyPr>
          <a:lstStyle/>
          <a:p>
            <a:pPr indent="0" lvl="0" marL="0" marR="0" rtl="0" algn="ctr">
              <a:spcBef>
                <a:spcPts val="0"/>
              </a:spcBef>
              <a:buSzPct val="25000"/>
              <a:buNone/>
            </a:pPr>
            <a:r>
              <a:rPr b="1" i="0" lang="en-US" sz="4400" u="none" cap="none" strike="noStrike">
                <a:solidFill>
                  <a:srgbClr val="EAF1DD"/>
                </a:solidFill>
                <a:latin typeface="Calibri"/>
                <a:ea typeface="Calibri"/>
                <a:cs typeface="Calibri"/>
                <a:sym typeface="Calibri"/>
              </a:rPr>
              <a:t>Implementation</a:t>
            </a:r>
          </a:p>
        </p:txBody>
      </p:sp>
      <p:sp>
        <p:nvSpPr>
          <p:cNvPr id="48" name="Shape 48"/>
          <p:cNvSpPr/>
          <p:nvPr/>
        </p:nvSpPr>
        <p:spPr>
          <a:xfrm>
            <a:off x="1393056" y="26966950"/>
            <a:ext cx="40732800" cy="685800"/>
          </a:xfrm>
          <a:prstGeom prst="rect">
            <a:avLst/>
          </a:prstGeom>
          <a:solidFill>
            <a:schemeClr val="dk1"/>
          </a:solidFill>
          <a:ln cap="flat" cmpd="sng" w="12700">
            <a:solidFill>
              <a:srgbClr val="395E89"/>
            </a:solidFill>
            <a:prstDash val="solid"/>
            <a:round/>
            <a:headEnd len="med" w="med" type="none"/>
            <a:tailEnd len="med" w="med" type="none"/>
          </a:ln>
        </p:spPr>
        <p:txBody>
          <a:bodyPr anchorCtr="0" anchor="ctr" bIns="34275" lIns="68550" rIns="68550" tIns="34275">
            <a:noAutofit/>
          </a:bodyPr>
          <a:lstStyle/>
          <a:p>
            <a:pPr indent="0" lvl="0" marL="0" marR="0" rtl="0" algn="ctr">
              <a:spcBef>
                <a:spcPts val="0"/>
              </a:spcBef>
              <a:buSzPct val="25000"/>
              <a:buNone/>
            </a:pPr>
            <a:r>
              <a:rPr b="1" lang="en-US" sz="4400">
                <a:solidFill>
                  <a:srgbClr val="EAF1DD"/>
                </a:solidFill>
                <a:latin typeface="Calibri"/>
                <a:ea typeface="Calibri"/>
                <a:cs typeface="Calibri"/>
                <a:sym typeface="Calibri"/>
              </a:rPr>
              <a:t>References</a:t>
            </a:r>
          </a:p>
        </p:txBody>
      </p:sp>
      <p:sp>
        <p:nvSpPr>
          <p:cNvPr id="49" name="Shape 49"/>
          <p:cNvSpPr/>
          <p:nvPr/>
        </p:nvSpPr>
        <p:spPr>
          <a:xfrm>
            <a:off x="28845725" y="21832762"/>
            <a:ext cx="13258800" cy="4689600"/>
          </a:xfrm>
          <a:prstGeom prst="rect">
            <a:avLst/>
          </a:prstGeom>
          <a:solidFill>
            <a:schemeClr val="lt1"/>
          </a:solidFill>
          <a:ln cap="flat" cmpd="sng" w="254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lang="en-US" sz="3600">
                <a:solidFill>
                  <a:schemeClr val="dk1"/>
                </a:solidFill>
                <a:latin typeface="Calibri"/>
                <a:ea typeface="Calibri"/>
                <a:cs typeface="Calibri"/>
                <a:sym typeface="Calibri"/>
              </a:rPr>
              <a:t>We would like to see this app make it to the App Store so that students at GVSU can use it make their commutes a little easier.</a:t>
            </a:r>
          </a:p>
          <a:p>
            <a:pPr indent="0" lvl="0" marL="0" marR="0" rtl="0" algn="just">
              <a:lnSpc>
                <a:spcPct val="100000"/>
              </a:lnSpc>
              <a:spcBef>
                <a:spcPts val="0"/>
              </a:spcBef>
              <a:spcAft>
                <a:spcPts val="0"/>
              </a:spcAft>
              <a:buClr>
                <a:schemeClr val="dk1"/>
              </a:buClr>
              <a:buFont typeface="Calibri"/>
              <a:buNone/>
            </a:pPr>
            <a:r>
              <a:t/>
            </a:r>
            <a:endParaRPr sz="36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ct val="25000"/>
              <a:buFont typeface="Calibri"/>
              <a:buNone/>
            </a:pPr>
            <a:r>
              <a:rPr lang="en-US" sz="3600">
                <a:solidFill>
                  <a:schemeClr val="dk1"/>
                </a:solidFill>
                <a:latin typeface="Calibri"/>
                <a:ea typeface="Calibri"/>
                <a:cs typeface="Calibri"/>
                <a:sym typeface="Calibri"/>
              </a:rPr>
              <a:t>We believe the scheduled ride functionality is critical to the app’s success, since students have regular patterns and class hours at both campuses that they can use to center their requests around.</a:t>
            </a:r>
          </a:p>
          <a:p>
            <a:pPr indent="0" lvl="0" marL="0" marR="0" rtl="0" algn="l">
              <a:lnSpc>
                <a:spcPct val="100000"/>
              </a:lnSpc>
              <a:spcBef>
                <a:spcPts val="0"/>
              </a:spcBef>
              <a:spcAft>
                <a:spcPts val="0"/>
              </a:spcAft>
              <a:buClr>
                <a:schemeClr val="dk1"/>
              </a:buClr>
              <a:buFont typeface="Calibri"/>
              <a:buNone/>
            </a:pPr>
            <a:r>
              <a:t/>
            </a:r>
            <a:endParaRPr b="0" i="0" sz="1800" u="none" cap="none" strike="noStrike">
              <a:solidFill>
                <a:schemeClr val="dk1"/>
              </a:solidFill>
              <a:latin typeface="Arial"/>
              <a:ea typeface="Arial"/>
              <a:cs typeface="Arial"/>
              <a:sym typeface="Arial"/>
            </a:endParaRPr>
          </a:p>
        </p:txBody>
      </p:sp>
      <p:sp>
        <p:nvSpPr>
          <p:cNvPr id="50" name="Shape 50"/>
          <p:cNvSpPr/>
          <p:nvPr/>
        </p:nvSpPr>
        <p:spPr>
          <a:xfrm>
            <a:off x="0" y="457200"/>
            <a:ext cx="14484350" cy="36513"/>
          </a:xfrm>
          <a:prstGeom prst="rect">
            <a:avLst/>
          </a:prstGeom>
          <a:solidFill>
            <a:srgbClr val="0000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6400">
              <a:solidFill>
                <a:schemeClr val="dk1"/>
              </a:solidFill>
              <a:latin typeface="Calibri"/>
              <a:ea typeface="Calibri"/>
              <a:cs typeface="Calibri"/>
              <a:sym typeface="Calibri"/>
            </a:endParaRPr>
          </a:p>
        </p:txBody>
      </p:sp>
      <p:sp>
        <p:nvSpPr>
          <p:cNvPr id="51" name="Shape 51"/>
          <p:cNvSpPr/>
          <p:nvPr/>
        </p:nvSpPr>
        <p:spPr>
          <a:xfrm>
            <a:off x="1403437" y="27645525"/>
            <a:ext cx="40732800" cy="3789000"/>
          </a:xfrm>
          <a:prstGeom prst="rect">
            <a:avLst/>
          </a:prstGeom>
          <a:solidFill>
            <a:schemeClr val="lt1"/>
          </a:solid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Calibri"/>
              <a:buNone/>
            </a:pPr>
            <a:r>
              <a:rPr lang="en-US" sz="3600">
                <a:highlight>
                  <a:srgbClr val="FFFFFF"/>
                </a:highlight>
                <a:latin typeface="Calibri"/>
                <a:ea typeface="Calibri"/>
                <a:cs typeface="Calibri"/>
                <a:sym typeface="Calibri"/>
              </a:rPr>
              <a:t>Google Maps APIs  |  Google Developers. (n.d.). Retrieved April 09, 2017, from </a:t>
            </a:r>
            <a:r>
              <a:rPr lang="en-US" sz="3600">
                <a:solidFill>
                  <a:srgbClr val="0000FF"/>
                </a:solidFill>
                <a:highlight>
                  <a:srgbClr val="FFFFFF"/>
                </a:highlight>
                <a:latin typeface="Calibri"/>
                <a:ea typeface="Calibri"/>
                <a:cs typeface="Calibri"/>
                <a:sym typeface="Calibri"/>
              </a:rPr>
              <a:t>https://developers.google.com/maps/</a:t>
            </a:r>
          </a:p>
          <a:p>
            <a:pPr indent="0" lvl="0" marL="0" marR="0" rtl="0" algn="l">
              <a:lnSpc>
                <a:spcPct val="100000"/>
              </a:lnSpc>
              <a:spcBef>
                <a:spcPts val="0"/>
              </a:spcBef>
              <a:spcAft>
                <a:spcPts val="0"/>
              </a:spcAft>
              <a:buClr>
                <a:schemeClr val="dk1"/>
              </a:buClr>
              <a:buSzPct val="25000"/>
              <a:buFont typeface="Calibri"/>
              <a:buNone/>
            </a:pPr>
            <a:r>
              <a:rPr lang="en-US" sz="3600">
                <a:highlight>
                  <a:srgbClr val="FFFFFF"/>
                </a:highlight>
                <a:latin typeface="Calibri"/>
                <a:ea typeface="Calibri"/>
                <a:cs typeface="Calibri"/>
                <a:sym typeface="Calibri"/>
              </a:rPr>
              <a:t>Google Places API for iOS  |  Google Developers. (n.d.). Retrieved April 09, 2017, from </a:t>
            </a:r>
            <a:r>
              <a:rPr lang="en-US" sz="3600" u="sng">
                <a:solidFill>
                  <a:srgbClr val="0000FF"/>
                </a:solidFill>
                <a:highlight>
                  <a:srgbClr val="FFFFFF"/>
                </a:highlight>
                <a:latin typeface="Calibri"/>
                <a:ea typeface="Calibri"/>
                <a:cs typeface="Calibri"/>
                <a:sym typeface="Calibri"/>
                <a:hlinkClick r:id="rId3"/>
              </a:rPr>
              <a:t>https://developers.google.com/places/ios-api/</a:t>
            </a:r>
          </a:p>
          <a:p>
            <a:pPr indent="0" lvl="0" marL="0" marR="0" rtl="0" algn="l">
              <a:lnSpc>
                <a:spcPct val="100000"/>
              </a:lnSpc>
              <a:spcBef>
                <a:spcPts val="0"/>
              </a:spcBef>
              <a:spcAft>
                <a:spcPts val="0"/>
              </a:spcAft>
              <a:buClr>
                <a:schemeClr val="dk1"/>
              </a:buClr>
              <a:buSzPct val="25000"/>
              <a:buFont typeface="Calibri"/>
              <a:buNone/>
            </a:pPr>
            <a:r>
              <a:rPr lang="en-US" sz="3600">
                <a:highlight>
                  <a:srgbClr val="FFFFFF"/>
                </a:highlight>
                <a:latin typeface="Calibri"/>
                <a:ea typeface="Calibri"/>
                <a:cs typeface="Calibri"/>
                <a:sym typeface="Calibri"/>
              </a:rPr>
              <a:t>API Reference  |  Firebase. (n.d.). Retrieved April 09, 2017, from </a:t>
            </a:r>
            <a:r>
              <a:rPr lang="en-US" sz="3600" u="sng">
                <a:solidFill>
                  <a:srgbClr val="0000FF"/>
                </a:solidFill>
                <a:highlight>
                  <a:srgbClr val="FFFFFF"/>
                </a:highlight>
                <a:latin typeface="Calibri"/>
                <a:ea typeface="Calibri"/>
                <a:cs typeface="Calibri"/>
                <a:sym typeface="Calibri"/>
                <a:hlinkClick r:id="rId4"/>
              </a:rPr>
              <a:t>https://firebase.google.com/docs/reference/</a:t>
            </a:r>
          </a:p>
          <a:p>
            <a:pPr indent="0" lvl="0" marL="0" marR="0" rtl="0" algn="l">
              <a:lnSpc>
                <a:spcPct val="100000"/>
              </a:lnSpc>
              <a:spcBef>
                <a:spcPts val="0"/>
              </a:spcBef>
              <a:spcAft>
                <a:spcPts val="0"/>
              </a:spcAft>
              <a:buClr>
                <a:schemeClr val="dk1"/>
              </a:buClr>
              <a:buSzPct val="25000"/>
              <a:buFont typeface="Calibri"/>
              <a:buNone/>
            </a:pPr>
            <a:r>
              <a:rPr lang="en-US" sz="3600">
                <a:highlight>
                  <a:srgbClr val="FFFFFF"/>
                </a:highlight>
                <a:latin typeface="Calibri"/>
                <a:ea typeface="Calibri"/>
                <a:cs typeface="Calibri"/>
                <a:sym typeface="Calibri"/>
              </a:rPr>
              <a:t>K. (2016, November 29). KyleGoddard/KGFloatingDrawer. Retrieved April 09, 2017, from </a:t>
            </a:r>
            <a:r>
              <a:rPr lang="en-US" sz="3600" u="sng">
                <a:solidFill>
                  <a:schemeClr val="hlink"/>
                </a:solidFill>
                <a:highlight>
                  <a:srgbClr val="FFFFFF"/>
                </a:highlight>
                <a:latin typeface="Calibri"/>
                <a:ea typeface="Calibri"/>
                <a:cs typeface="Calibri"/>
                <a:sym typeface="Calibri"/>
                <a:hlinkClick r:id="rId5"/>
              </a:rPr>
              <a:t>https://github.com/KyleGoddard/KGFloatingDrawer</a:t>
            </a:r>
            <a:r>
              <a:rPr lang="en-US" sz="3600">
                <a:highlight>
                  <a:srgbClr val="FFFFFF"/>
                </a:highlight>
                <a:latin typeface="Calibri"/>
                <a:ea typeface="Calibri"/>
                <a:cs typeface="Calibri"/>
                <a:sym typeface="Calibri"/>
              </a:rPr>
              <a:t> </a:t>
            </a:r>
          </a:p>
          <a:p>
            <a:pPr indent="0" lvl="0" marL="0" marR="0" rtl="0" algn="l">
              <a:lnSpc>
                <a:spcPct val="100000"/>
              </a:lnSpc>
              <a:spcBef>
                <a:spcPts val="0"/>
              </a:spcBef>
              <a:spcAft>
                <a:spcPts val="0"/>
              </a:spcAft>
              <a:buClr>
                <a:schemeClr val="dk1"/>
              </a:buClr>
              <a:buSzPct val="25000"/>
              <a:buFont typeface="Calibri"/>
              <a:buNone/>
            </a:pPr>
            <a:r>
              <a:rPr lang="en-US" sz="3600">
                <a:highlight>
                  <a:srgbClr val="FFFFFF"/>
                </a:highlight>
                <a:latin typeface="Calibri"/>
                <a:ea typeface="Calibri"/>
                <a:cs typeface="Calibri"/>
                <a:sym typeface="Calibri"/>
              </a:rPr>
              <a:t>Hegedűs, Attila. (2016, September 19). Firebase Tutorial: Getting Started. Retrieved Jan 25th, 2017 from </a:t>
            </a:r>
            <a:r>
              <a:rPr lang="en-US" sz="3600" u="sng">
                <a:solidFill>
                  <a:schemeClr val="hlink"/>
                </a:solidFill>
                <a:highlight>
                  <a:srgbClr val="FFFFFF"/>
                </a:highlight>
                <a:latin typeface="Calibri"/>
                <a:ea typeface="Calibri"/>
                <a:cs typeface="Calibri"/>
                <a:sym typeface="Calibri"/>
                <a:hlinkClick r:id="rId6"/>
              </a:rPr>
              <a:t>https://www.raywenderlich.com/139322/firebase-tutorial-getting-started-2</a:t>
            </a:r>
            <a:r>
              <a:rPr lang="en-US" sz="3600">
                <a:highlight>
                  <a:srgbClr val="FFFFFF"/>
                </a:highlight>
                <a:latin typeface="Calibri"/>
                <a:ea typeface="Calibri"/>
                <a:cs typeface="Calibri"/>
                <a:sym typeface="Calibri"/>
              </a:rPr>
              <a:t> </a:t>
            </a:r>
          </a:p>
          <a:p>
            <a:pPr indent="0" lvl="0" marL="0" marR="0" rtl="0" algn="l">
              <a:lnSpc>
                <a:spcPct val="100000"/>
              </a:lnSpc>
              <a:spcBef>
                <a:spcPts val="0"/>
              </a:spcBef>
              <a:spcAft>
                <a:spcPts val="0"/>
              </a:spcAft>
              <a:buClr>
                <a:schemeClr val="dk1"/>
              </a:buClr>
              <a:buSzPct val="25000"/>
              <a:buFont typeface="Calibri"/>
              <a:buNone/>
            </a:pPr>
            <a:r>
              <a:rPr lang="en-US" sz="3600">
                <a:highlight>
                  <a:srgbClr val="FFFFFF"/>
                </a:highlight>
                <a:latin typeface="Calibri"/>
                <a:ea typeface="Calibri"/>
                <a:cs typeface="Calibri"/>
                <a:sym typeface="Calibri"/>
              </a:rPr>
              <a:t>UseYourLoaf. (2016, October 31). Local Notifications with IOS 10. Retrieved February 18th 2017 from </a:t>
            </a:r>
            <a:r>
              <a:rPr lang="en-US" sz="3600" u="sng">
                <a:solidFill>
                  <a:schemeClr val="hlink"/>
                </a:solidFill>
                <a:highlight>
                  <a:srgbClr val="FFFFFF"/>
                </a:highlight>
                <a:latin typeface="Calibri"/>
                <a:ea typeface="Calibri"/>
                <a:cs typeface="Calibri"/>
                <a:sym typeface="Calibri"/>
                <a:hlinkClick r:id="rId7"/>
              </a:rPr>
              <a:t>https://useyourloaf.com/blog/local-notifications-with-ios-10/</a:t>
            </a:r>
            <a:r>
              <a:rPr lang="en-US" sz="3600">
                <a:highlight>
                  <a:srgbClr val="FFFFFF"/>
                </a:highlight>
                <a:latin typeface="Calibri"/>
                <a:ea typeface="Calibri"/>
                <a:cs typeface="Calibri"/>
                <a:sym typeface="Calibri"/>
              </a:rPr>
              <a:t> </a:t>
            </a:r>
          </a:p>
          <a:p>
            <a:pPr indent="0" lvl="0" marL="0" marR="0" rtl="0" algn="l">
              <a:lnSpc>
                <a:spcPct val="100000"/>
              </a:lnSpc>
              <a:spcBef>
                <a:spcPts val="0"/>
              </a:spcBef>
              <a:spcAft>
                <a:spcPts val="0"/>
              </a:spcAft>
              <a:buClr>
                <a:schemeClr val="dk1"/>
              </a:buClr>
              <a:buFont typeface="Calibri"/>
              <a:buNone/>
            </a:pPr>
            <a:r>
              <a:t/>
            </a:r>
            <a:endParaRPr sz="3600">
              <a:highlight>
                <a:srgbClr val="FFFFFF"/>
              </a:highlight>
              <a:latin typeface="Calibri"/>
              <a:ea typeface="Calibri"/>
              <a:cs typeface="Calibri"/>
              <a:sym typeface="Calibri"/>
            </a:endParaRPr>
          </a:p>
        </p:txBody>
      </p:sp>
      <p:pic>
        <p:nvPicPr>
          <p:cNvPr descr="menu.png" id="52" name="Shape 52"/>
          <p:cNvPicPr preferRelativeResize="0"/>
          <p:nvPr/>
        </p:nvPicPr>
        <p:blipFill rotWithShape="1">
          <a:blip r:embed="rId8">
            <a:alphaModFix/>
          </a:blip>
          <a:srcRect b="27889" l="58934" r="24191" t="18196"/>
          <a:stretch/>
        </p:blipFill>
        <p:spPr>
          <a:xfrm>
            <a:off x="18738225" y="11880874"/>
            <a:ext cx="3039523" cy="5462302"/>
          </a:xfrm>
          <a:prstGeom prst="rect">
            <a:avLst/>
          </a:prstGeom>
          <a:noFill/>
          <a:ln>
            <a:noFill/>
          </a:ln>
        </p:spPr>
      </p:pic>
      <p:pic>
        <p:nvPicPr>
          <p:cNvPr descr="rider.png" id="53" name="Shape 53"/>
          <p:cNvPicPr preferRelativeResize="0"/>
          <p:nvPr/>
        </p:nvPicPr>
        <p:blipFill rotWithShape="1">
          <a:blip r:embed="rId9">
            <a:alphaModFix/>
          </a:blip>
          <a:srcRect b="27431" l="58988" r="24391" t="18654"/>
          <a:stretch/>
        </p:blipFill>
        <p:spPr>
          <a:xfrm>
            <a:off x="18779100" y="5199587"/>
            <a:ext cx="3039523" cy="5545975"/>
          </a:xfrm>
          <a:prstGeom prst="rect">
            <a:avLst/>
          </a:prstGeom>
          <a:noFill/>
          <a:ln>
            <a:noFill/>
          </a:ln>
        </p:spPr>
      </p:pic>
      <p:pic>
        <p:nvPicPr>
          <p:cNvPr descr="request.png" id="54" name="Shape 54"/>
          <p:cNvPicPr preferRelativeResize="0"/>
          <p:nvPr/>
        </p:nvPicPr>
        <p:blipFill rotWithShape="1">
          <a:blip r:embed="rId10">
            <a:alphaModFix/>
          </a:blip>
          <a:srcRect b="28023" l="59238" r="24720" t="18065"/>
          <a:stretch/>
        </p:blipFill>
        <p:spPr>
          <a:xfrm>
            <a:off x="25273075" y="5126949"/>
            <a:ext cx="2933702" cy="5545975"/>
          </a:xfrm>
          <a:prstGeom prst="rect">
            <a:avLst/>
          </a:prstGeom>
          <a:noFill/>
          <a:ln>
            <a:noFill/>
          </a:ln>
        </p:spPr>
      </p:pic>
      <p:pic>
        <p:nvPicPr>
          <p:cNvPr descr="tut.png" id="55" name="Shape 55"/>
          <p:cNvPicPr preferRelativeResize="0"/>
          <p:nvPr/>
        </p:nvPicPr>
        <p:blipFill rotWithShape="1">
          <a:blip r:embed="rId11">
            <a:alphaModFix/>
          </a:blip>
          <a:srcRect b="28159" l="59107" r="24272" t="18739"/>
          <a:stretch/>
        </p:blipFill>
        <p:spPr>
          <a:xfrm>
            <a:off x="22026087" y="5241437"/>
            <a:ext cx="3039523" cy="5462299"/>
          </a:xfrm>
          <a:prstGeom prst="rect">
            <a:avLst/>
          </a:prstGeom>
          <a:noFill/>
          <a:ln>
            <a:noFill/>
          </a:ln>
        </p:spPr>
      </p:pic>
      <p:pic>
        <p:nvPicPr>
          <p:cNvPr descr="driver.png" id="56" name="Shape 56"/>
          <p:cNvPicPr preferRelativeResize="0"/>
          <p:nvPr/>
        </p:nvPicPr>
        <p:blipFill rotWithShape="1">
          <a:blip r:embed="rId12">
            <a:alphaModFix/>
          </a:blip>
          <a:srcRect b="28159" l="59393" r="24564" t="17926"/>
          <a:stretch/>
        </p:blipFill>
        <p:spPr>
          <a:xfrm>
            <a:off x="22064837" y="11880875"/>
            <a:ext cx="2933702" cy="5545975"/>
          </a:xfrm>
          <a:prstGeom prst="rect">
            <a:avLst/>
          </a:prstGeom>
          <a:noFill/>
          <a:ln>
            <a:noFill/>
          </a:ln>
        </p:spPr>
      </p:pic>
      <p:pic>
        <p:nvPicPr>
          <p:cNvPr descr="DriverMenu.png" id="57" name="Shape 57"/>
          <p:cNvPicPr preferRelativeResize="0"/>
          <p:nvPr/>
        </p:nvPicPr>
        <p:blipFill rotWithShape="1">
          <a:blip r:embed="rId13">
            <a:alphaModFix/>
          </a:blip>
          <a:srcRect b="26745" l="59226" r="24153" t="17926"/>
          <a:stretch/>
        </p:blipFill>
        <p:spPr>
          <a:xfrm>
            <a:off x="25209424" y="11867887"/>
            <a:ext cx="3039523" cy="5691300"/>
          </a:xfrm>
          <a:prstGeom prst="rect">
            <a:avLst/>
          </a:prstGeom>
          <a:noFill/>
          <a:ln>
            <a:noFill/>
          </a:ln>
        </p:spPr>
      </p:pic>
      <p:pic>
        <p:nvPicPr>
          <p:cNvPr descr="homeScreen.png" id="58" name="Shape 58"/>
          <p:cNvPicPr preferRelativeResize="0"/>
          <p:nvPr/>
        </p:nvPicPr>
        <p:blipFill>
          <a:blip r:embed="rId14">
            <a:alphaModFix/>
          </a:blip>
          <a:stretch>
            <a:fillRect/>
          </a:stretch>
        </p:blipFill>
        <p:spPr>
          <a:xfrm>
            <a:off x="15644812" y="5229225"/>
            <a:ext cx="3000375" cy="5543550"/>
          </a:xfrm>
          <a:prstGeom prst="rect">
            <a:avLst/>
          </a:prstGeom>
          <a:noFill/>
          <a:ln>
            <a:noFill/>
          </a:ln>
        </p:spPr>
      </p:pic>
      <p:pic>
        <p:nvPicPr>
          <p:cNvPr descr="riderRegistrationPage.png" id="59" name="Shape 59"/>
          <p:cNvPicPr preferRelativeResize="0"/>
          <p:nvPr/>
        </p:nvPicPr>
        <p:blipFill>
          <a:blip r:embed="rId15">
            <a:alphaModFix/>
          </a:blip>
          <a:stretch>
            <a:fillRect/>
          </a:stretch>
        </p:blipFill>
        <p:spPr>
          <a:xfrm>
            <a:off x="15635287" y="11945975"/>
            <a:ext cx="3019425" cy="5562600"/>
          </a:xfrm>
          <a:prstGeom prst="rect">
            <a:avLst/>
          </a:prstGeom>
          <a:noFill/>
          <a:ln>
            <a:noFill/>
          </a:ln>
        </p:spPr>
      </p:pic>
      <p:pic>
        <p:nvPicPr>
          <p:cNvPr descr="latestOffer.png" id="60" name="Shape 60"/>
          <p:cNvPicPr preferRelativeResize="0"/>
          <p:nvPr/>
        </p:nvPicPr>
        <p:blipFill rotWithShape="1">
          <a:blip r:embed="rId16">
            <a:alphaModFix/>
          </a:blip>
          <a:srcRect b="0" l="367" r="367" t="0"/>
          <a:stretch/>
        </p:blipFill>
        <p:spPr>
          <a:xfrm>
            <a:off x="29214950" y="5567250"/>
            <a:ext cx="3048000" cy="5600700"/>
          </a:xfrm>
          <a:prstGeom prst="rect">
            <a:avLst/>
          </a:prstGeom>
          <a:noFill/>
          <a:ln>
            <a:noFill/>
          </a:ln>
        </p:spPr>
      </p:pic>
      <p:pic>
        <p:nvPicPr>
          <p:cNvPr id="61" name="Shape 61"/>
          <p:cNvPicPr preferRelativeResize="0"/>
          <p:nvPr/>
        </p:nvPicPr>
        <p:blipFill>
          <a:blip r:embed="rId17">
            <a:alphaModFix/>
          </a:blip>
          <a:stretch>
            <a:fillRect/>
          </a:stretch>
        </p:blipFill>
        <p:spPr>
          <a:xfrm>
            <a:off x="32979250" y="5567237"/>
            <a:ext cx="3067050" cy="5610225"/>
          </a:xfrm>
          <a:prstGeom prst="rect">
            <a:avLst/>
          </a:prstGeom>
          <a:noFill/>
          <a:ln>
            <a:noFill/>
          </a:ln>
        </p:spPr>
      </p:pic>
      <p:pic>
        <p:nvPicPr>
          <p:cNvPr id="62" name="Shape 62"/>
          <p:cNvPicPr preferRelativeResize="0"/>
          <p:nvPr/>
        </p:nvPicPr>
        <p:blipFill>
          <a:blip r:embed="rId18">
            <a:alphaModFix/>
          </a:blip>
          <a:stretch>
            <a:fillRect/>
          </a:stretch>
        </p:blipFill>
        <p:spPr>
          <a:xfrm>
            <a:off x="36762587" y="5567250"/>
            <a:ext cx="3019425" cy="5600700"/>
          </a:xfrm>
          <a:prstGeom prst="rect">
            <a:avLst/>
          </a:prstGeom>
          <a:noFill/>
          <a:ln>
            <a:noFill/>
          </a:ln>
        </p:spPr>
      </p:pic>
      <p:pic>
        <p:nvPicPr>
          <p:cNvPr descr="request.png" id="63" name="Shape 63"/>
          <p:cNvPicPr preferRelativeResize="0"/>
          <p:nvPr/>
        </p:nvPicPr>
        <p:blipFill rotWithShape="1">
          <a:blip r:embed="rId10">
            <a:alphaModFix/>
          </a:blip>
          <a:srcRect b="28023" l="59238" r="24720" t="18065"/>
          <a:stretch/>
        </p:blipFill>
        <p:spPr>
          <a:xfrm>
            <a:off x="29235475" y="12442149"/>
            <a:ext cx="2933702" cy="5545975"/>
          </a:xfrm>
          <a:prstGeom prst="rect">
            <a:avLst/>
          </a:prstGeom>
          <a:noFill/>
          <a:ln>
            <a:noFill/>
          </a:ln>
        </p:spPr>
      </p:pic>
      <p:pic>
        <p:nvPicPr>
          <p:cNvPr id="64" name="Shape 64"/>
          <p:cNvPicPr preferRelativeResize="0"/>
          <p:nvPr/>
        </p:nvPicPr>
        <p:blipFill>
          <a:blip r:embed="rId19">
            <a:alphaModFix/>
          </a:blip>
          <a:stretch>
            <a:fillRect/>
          </a:stretch>
        </p:blipFill>
        <p:spPr>
          <a:xfrm>
            <a:off x="36766137" y="12498275"/>
            <a:ext cx="3067050" cy="5455259"/>
          </a:xfrm>
          <a:prstGeom prst="rect">
            <a:avLst/>
          </a:prstGeom>
          <a:noFill/>
          <a:ln>
            <a:noFill/>
          </a:ln>
        </p:spPr>
      </p:pic>
      <p:pic>
        <p:nvPicPr>
          <p:cNvPr id="65" name="Shape 65"/>
          <p:cNvPicPr preferRelativeResize="0"/>
          <p:nvPr/>
        </p:nvPicPr>
        <p:blipFill>
          <a:blip r:embed="rId20">
            <a:alphaModFix/>
          </a:blip>
          <a:stretch>
            <a:fillRect/>
          </a:stretch>
        </p:blipFill>
        <p:spPr>
          <a:xfrm>
            <a:off x="33010633" y="12531825"/>
            <a:ext cx="3067050" cy="54552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