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38D9B-A4CE-4E3E-BD23-C1D7EA51835D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D332-ADF6-40D6-8948-A146CD5AFE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DBDD580C-D6E0-4E43-9345-75609F0BA947}" type="slidenum">
              <a:rPr lang="en-US" smtClean="0"/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RDC Schedule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990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Different Receipt days for SVC RDC shipments requested by the following branches:</a:t>
            </a:r>
          </a:p>
          <a:p>
            <a:pPr lvl="1" indent="-27432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408 – Atlanta, GA</a:t>
            </a:r>
          </a:p>
          <a:p>
            <a:pPr lvl="1" indent="-27432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610 – Marietta, GA</a:t>
            </a:r>
          </a:p>
          <a:p>
            <a:pPr lvl="1" indent="-27432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110 – Springfield, VA</a:t>
            </a:r>
          </a:p>
          <a:p>
            <a:pPr lvl="1" indent="-27432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129 – Edison, NJ</a:t>
            </a:r>
          </a:p>
          <a:p>
            <a:pPr lvl="1" indent="-27432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/ Receipt Schedule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5977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76800"/>
            <a:ext cx="1419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79185" cy="274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20</TotalTime>
  <Words>40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MSTR Theme Ryan</vt:lpstr>
      <vt:lpstr>RDC Schedule</vt:lpstr>
      <vt:lpstr>Order / Receipt Schedule</vt:lpstr>
      <vt:lpstr>Deployment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ADT</dc:creator>
  <cp:lastModifiedBy>ADT</cp:lastModifiedBy>
  <cp:revision>3</cp:revision>
  <dcterms:created xsi:type="dcterms:W3CDTF">2013-03-22T13:12:41Z</dcterms:created>
  <dcterms:modified xsi:type="dcterms:W3CDTF">2013-03-22T13:32:56Z</dcterms:modified>
</cp:coreProperties>
</file>