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Top-Banner"/>
          <p:cNvPicPr>
            <a:picLocks noChangeAspect="1" noChangeArrowheads="1"/>
          </p:cNvPicPr>
          <p:nvPr/>
        </p:nvPicPr>
        <p:blipFill>
          <a:blip r:embed="rId2" cstate="print"/>
          <a:srcRect t="37558"/>
          <a:stretch>
            <a:fillRect/>
          </a:stretch>
        </p:blipFill>
        <p:spPr bwMode="auto">
          <a:xfrm>
            <a:off x="0" y="0"/>
            <a:ext cx="9144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 l="19734" t="-291" r="20963" b="25000"/>
          <a:stretch>
            <a:fillRect/>
          </a:stretch>
        </p:blipFill>
        <p:spPr bwMode="auto">
          <a:xfrm>
            <a:off x="6629400" y="4146550"/>
            <a:ext cx="202088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7" name="Picture 19" descr="ADT_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113" y="6272213"/>
            <a:ext cx="609601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09600" y="6577013"/>
            <a:ext cx="4724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chemeClr val="bg1"/>
                </a:solidFill>
                <a:latin typeface="BankGothic Md BT" pitchFamily="34" charset="0"/>
              </a:rPr>
              <a:t>RIGHT PART, RIGHT PLACE, RIGHT TIME 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609600" y="1219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09600" y="3124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1295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11113" y="6272213"/>
            <a:ext cx="5345113" cy="595312"/>
            <a:chOff x="-7" y="3951"/>
            <a:chExt cx="3367" cy="375"/>
          </a:xfrm>
        </p:grpSpPr>
        <p:sp>
          <p:nvSpPr>
            <p:cNvPr id="3089" name="Text Box 17"/>
            <p:cNvSpPr txBox="1">
              <a:spLocks noChangeArrowheads="1"/>
            </p:cNvSpPr>
            <p:nvPr userDrawn="1"/>
          </p:nvSpPr>
          <p:spPr bwMode="auto">
            <a:xfrm>
              <a:off x="384" y="4143"/>
              <a:ext cx="29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300">
                  <a:solidFill>
                    <a:schemeClr val="bg1"/>
                  </a:solidFill>
                  <a:latin typeface="BankGothic Md BT" pitchFamily="34" charset="0"/>
                </a:rPr>
                <a:t>RIGHT PART, RIGHT PLACE, RIGHT TIME </a:t>
              </a:r>
            </a:p>
          </p:txBody>
        </p:sp>
        <p:pic>
          <p:nvPicPr>
            <p:cNvPr id="1035" name="Picture 18" descr="ADT_3D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7" y="3951"/>
              <a:ext cx="3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F4AD0E6-2710-42DD-9B84-431FD6DCC404}" type="slidenum">
              <a:rPr lang="en-US" smtClean="0"/>
              <a:t>‹#›</a:t>
            </a:fld>
            <a:endParaRPr lang="en-US"/>
          </a:p>
        </p:txBody>
      </p:sp>
      <p:pic>
        <p:nvPicPr>
          <p:cNvPr id="1033" name="Picture 2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2098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914400" y="1828800"/>
            <a:ext cx="6400800" cy="5334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1" dirty="0" smtClean="0"/>
              <a:t>Service RDC Rollout</a:t>
            </a:r>
          </a:p>
          <a:p>
            <a:pPr algn="ctr"/>
            <a:r>
              <a:rPr lang="en-US" sz="2000" dirty="0" smtClean="0"/>
              <a:t>Limited Launch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32766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Tuesday March 20</a:t>
            </a:r>
            <a:r>
              <a:rPr lang="en-US" baseline="30000" dirty="0" smtClean="0">
                <a:solidFill>
                  <a:schemeClr val="accent2"/>
                </a:solidFill>
              </a:rPr>
              <a:t>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2013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59918" cy="377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TR Theme Rya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MSTR Theme Ryan</Template>
  <TotalTime>2</TotalTime>
  <Words>12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MSTR Theme Ryan</vt:lpstr>
      <vt:lpstr>Slide 1</vt:lpstr>
      <vt:lpstr>Participating Branches</vt:lpstr>
    </vt:vector>
  </TitlesOfParts>
  <Company>ADT Security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ADT</dc:creator>
  <cp:lastModifiedBy>ADT</cp:lastModifiedBy>
  <cp:revision>1</cp:revision>
  <dcterms:created xsi:type="dcterms:W3CDTF">2013-03-20T16:48:23Z</dcterms:created>
  <dcterms:modified xsi:type="dcterms:W3CDTF">2013-03-20T16:50:45Z</dcterms:modified>
</cp:coreProperties>
</file>