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3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 descr="Top-Banner"/>
          <p:cNvPicPr>
            <a:picLocks noChangeAspect="1" noChangeArrowheads="1"/>
          </p:cNvPicPr>
          <p:nvPr/>
        </p:nvPicPr>
        <p:blipFill>
          <a:blip r:embed="rId2" cstate="print"/>
          <a:srcRect t="37558"/>
          <a:stretch>
            <a:fillRect/>
          </a:stretch>
        </p:blipFill>
        <p:spPr bwMode="auto">
          <a:xfrm>
            <a:off x="0" y="0"/>
            <a:ext cx="914400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3" cstate="print"/>
          <a:srcRect l="19734" t="-291" r="20963" b="25000"/>
          <a:stretch>
            <a:fillRect/>
          </a:stretch>
        </p:blipFill>
        <p:spPr bwMode="auto">
          <a:xfrm>
            <a:off x="6629400" y="4146550"/>
            <a:ext cx="2020888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7467600" y="6569075"/>
            <a:ext cx="1676400" cy="304800"/>
          </a:xfrm>
          <a:prstGeom prst="rect">
            <a:avLst/>
          </a:prstGeom>
          <a:solidFill>
            <a:srgbClr val="2FB74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0" y="6569075"/>
            <a:ext cx="7424738" cy="304800"/>
          </a:xfrm>
          <a:prstGeom prst="rect">
            <a:avLst/>
          </a:prstGeom>
          <a:solidFill>
            <a:srgbClr val="01529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6699"/>
              </a:solidFill>
              <a:latin typeface="+mn-lt"/>
            </a:endParaRPr>
          </a:p>
        </p:txBody>
      </p:sp>
      <p:pic>
        <p:nvPicPr>
          <p:cNvPr id="7" name="Picture 19" descr="ADT_3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1113" y="6272213"/>
            <a:ext cx="609601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609600" y="6577013"/>
            <a:ext cx="47244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300">
                <a:solidFill>
                  <a:schemeClr val="bg1"/>
                </a:solidFill>
                <a:latin typeface="BankGothic Md BT" pitchFamily="34" charset="0"/>
              </a:rPr>
              <a:t>RIGHT PART, RIGHT PLACE, RIGHT TIME </a:t>
            </a:r>
          </a:p>
        </p:txBody>
      </p:sp>
      <p:sp>
        <p:nvSpPr>
          <p:cNvPr id="9" name="Line 23"/>
          <p:cNvSpPr>
            <a:spLocks noChangeShapeType="1"/>
          </p:cNvSpPr>
          <p:nvPr/>
        </p:nvSpPr>
        <p:spPr bwMode="auto">
          <a:xfrm>
            <a:off x="609600" y="1219200"/>
            <a:ext cx="8077200" cy="0"/>
          </a:xfrm>
          <a:prstGeom prst="line">
            <a:avLst/>
          </a:prstGeom>
          <a:noFill/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Line 24"/>
          <p:cNvSpPr>
            <a:spLocks noChangeShapeType="1"/>
          </p:cNvSpPr>
          <p:nvPr/>
        </p:nvSpPr>
        <p:spPr bwMode="auto">
          <a:xfrm>
            <a:off x="609600" y="3124200"/>
            <a:ext cx="8077200" cy="0"/>
          </a:xfrm>
          <a:prstGeom prst="line">
            <a:avLst/>
          </a:prstGeom>
          <a:noFill/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123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0" y="12954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419267-AB87-41B5-839B-F1692D77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745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419267-AB87-41B5-839B-F1692D77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419267-AB87-41B5-839B-F1692D77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419267-AB87-41B5-839B-F1692D77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419267-AB87-41B5-839B-F1692D77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419267-AB87-41B5-839B-F1692D77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419267-AB87-41B5-839B-F1692D77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419267-AB87-41B5-839B-F1692D77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419267-AB87-41B5-839B-F1692D77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419267-AB87-41B5-839B-F1692D77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76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52400" y="914400"/>
            <a:ext cx="8839200" cy="0"/>
          </a:xfrm>
          <a:prstGeom prst="line">
            <a:avLst/>
          </a:prstGeom>
          <a:noFill/>
          <a:ln w="2857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7467600" y="6569075"/>
            <a:ext cx="1676400" cy="304800"/>
          </a:xfrm>
          <a:prstGeom prst="rect">
            <a:avLst/>
          </a:prstGeom>
          <a:solidFill>
            <a:srgbClr val="2FB74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0" y="6569075"/>
            <a:ext cx="7424738" cy="304800"/>
          </a:xfrm>
          <a:prstGeom prst="rect">
            <a:avLst/>
          </a:prstGeom>
          <a:solidFill>
            <a:srgbClr val="01529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6699"/>
              </a:solidFill>
              <a:latin typeface="+mn-lt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-11113" y="6272213"/>
            <a:ext cx="5345113" cy="595312"/>
            <a:chOff x="-7" y="3951"/>
            <a:chExt cx="3367" cy="375"/>
          </a:xfrm>
        </p:grpSpPr>
        <p:sp>
          <p:nvSpPr>
            <p:cNvPr id="3089" name="Text Box 17"/>
            <p:cNvSpPr txBox="1">
              <a:spLocks noChangeArrowheads="1"/>
            </p:cNvSpPr>
            <p:nvPr userDrawn="1"/>
          </p:nvSpPr>
          <p:spPr bwMode="auto">
            <a:xfrm>
              <a:off x="384" y="4143"/>
              <a:ext cx="2976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1300">
                  <a:solidFill>
                    <a:schemeClr val="bg1"/>
                  </a:solidFill>
                  <a:latin typeface="BankGothic Md BT" pitchFamily="34" charset="0"/>
                </a:rPr>
                <a:t>RIGHT PART, RIGHT PLACE, RIGHT TIME </a:t>
              </a:r>
            </a:p>
          </p:txBody>
        </p:sp>
        <p:pic>
          <p:nvPicPr>
            <p:cNvPr id="1035" name="Picture 18" descr="ADT_3D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7" y="3951"/>
              <a:ext cx="384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76419267-AB87-41B5-839B-F1692D77157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3" name="Picture 2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2209800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"/>
          </p:nvPr>
        </p:nvSpPr>
        <p:spPr>
          <a:xfrm>
            <a:off x="914400" y="1600200"/>
            <a:ext cx="6400800" cy="533400"/>
          </a:xfrm>
        </p:spPr>
        <p:txBody>
          <a:bodyPr/>
          <a:lstStyle/>
          <a:p>
            <a:pPr algn="ctr"/>
            <a:r>
              <a:rPr lang="en-US" sz="3200" b="1" dirty="0" smtClean="0"/>
              <a:t>Service RDC Rollout</a:t>
            </a:r>
          </a:p>
          <a:p>
            <a:pPr algn="ctr"/>
            <a:r>
              <a:rPr lang="en-US" sz="2000" dirty="0" smtClean="0"/>
              <a:t>Limited Launch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72200" y="3276600"/>
            <a:ext cx="3581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Friday April 19</a:t>
            </a:r>
            <a:r>
              <a:rPr lang="en-US" baseline="30000" dirty="0" smtClean="0">
                <a:solidFill>
                  <a:schemeClr val="accent2"/>
                </a:solidFill>
              </a:rPr>
              <a:t>th</a:t>
            </a:r>
            <a:r>
              <a:rPr lang="en-US" dirty="0" smtClean="0">
                <a:solidFill>
                  <a:schemeClr val="accent2"/>
                </a:solidFill>
              </a:rPr>
              <a:t> 2013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200400"/>
          </a:xfrm>
          <a:solidFill>
            <a:srgbClr val="FFC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sz="2800" b="1" dirty="0" smtClean="0"/>
              <a:t>SVC RDC Launch Review</a:t>
            </a:r>
          </a:p>
          <a:p>
            <a:r>
              <a:rPr lang="en-US" sz="2400" dirty="0" smtClean="0"/>
              <a:t>Program Schedule </a:t>
            </a:r>
            <a:r>
              <a:rPr lang="en-US" sz="2400" dirty="0" smtClean="0"/>
              <a:t>Update</a:t>
            </a:r>
          </a:p>
          <a:p>
            <a:r>
              <a:rPr lang="en-US" sz="2400" dirty="0" smtClean="0"/>
              <a:t>SVC RDC Orders by Week</a:t>
            </a:r>
            <a:endParaRPr lang="en-US" sz="2400" dirty="0" smtClean="0"/>
          </a:p>
          <a:p>
            <a:r>
              <a:rPr lang="en-US" sz="2400" dirty="0" smtClean="0"/>
              <a:t>Training Review </a:t>
            </a:r>
            <a:r>
              <a:rPr lang="en-US" sz="2400" dirty="0" smtClean="0"/>
              <a:t>&amp; Program </a:t>
            </a:r>
            <a:r>
              <a:rPr lang="en-US" sz="2400" dirty="0" smtClean="0"/>
              <a:t>Feedback</a:t>
            </a:r>
          </a:p>
          <a:p>
            <a:pPr lvl="1"/>
            <a:r>
              <a:rPr lang="en-US" sz="2000" dirty="0" smtClean="0"/>
              <a:t>Process review and execution </a:t>
            </a:r>
            <a:r>
              <a:rPr lang="en-US" sz="1600" i="1" dirty="0" smtClean="0"/>
              <a:t>(i.e. receiving, verification, &amp; signed</a:t>
            </a:r>
            <a:r>
              <a:rPr lang="en-US" sz="1600" i="1" dirty="0" smtClean="0"/>
              <a:t>)</a:t>
            </a:r>
          </a:p>
          <a:p>
            <a:pPr lvl="1"/>
            <a:r>
              <a:rPr lang="en-US" sz="1600" i="1" dirty="0" smtClean="0"/>
              <a:t>How did this process work for Week 2 SVC RDC replenishment orders</a:t>
            </a:r>
            <a:endParaRPr lang="en-US" sz="1600" i="1" dirty="0" smtClean="0"/>
          </a:p>
          <a:p>
            <a:r>
              <a:rPr lang="en-US" sz="2400" dirty="0" smtClean="0"/>
              <a:t>Q&amp;A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EB94CD-94AF-4BFA-9EAC-049C90C428B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5638800"/>
            <a:ext cx="1981200" cy="381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7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Service RDC Program Schedule</a:t>
            </a:r>
          </a:p>
        </p:txBody>
      </p:sp>
      <p:pic>
        <p:nvPicPr>
          <p:cNvPr id="307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22275" y="990600"/>
            <a:ext cx="8112125" cy="4525963"/>
          </a:xfrm>
          <a:noFill/>
        </p:spPr>
      </p:pic>
      <p:sp>
        <p:nvSpPr>
          <p:cNvPr id="3077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18F115D-B7E1-47D7-9369-98D2280A72C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  <p:pic>
        <p:nvPicPr>
          <p:cNvPr id="307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767388"/>
            <a:ext cx="285750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TextBox 8"/>
          <p:cNvSpPr txBox="1">
            <a:spLocks noChangeArrowheads="1"/>
          </p:cNvSpPr>
          <p:nvPr/>
        </p:nvSpPr>
        <p:spPr bwMode="auto">
          <a:xfrm>
            <a:off x="838200" y="5638800"/>
            <a:ext cx="1905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Completed</a:t>
            </a:r>
          </a:p>
        </p:txBody>
      </p:sp>
      <p:pic>
        <p:nvPicPr>
          <p:cNvPr id="30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362200"/>
            <a:ext cx="285750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133600"/>
            <a:ext cx="28575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8650" y="1881188"/>
            <a:ext cx="285750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8650" y="1600200"/>
            <a:ext cx="28575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643188"/>
            <a:ext cx="285750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895600"/>
            <a:ext cx="285750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124200"/>
            <a:ext cx="285750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405188"/>
            <a:ext cx="285750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657600"/>
            <a:ext cx="285750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4419600"/>
            <a:ext cx="285750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886200"/>
            <a:ext cx="285750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4191000"/>
            <a:ext cx="285750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4648200"/>
            <a:ext cx="285750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SVC Orders by Week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62894"/>
            <a:ext cx="8496978" cy="4228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Review &amp; Program Feedback</a:t>
            </a:r>
            <a:endParaRPr lang="en-US" dirty="0" smtClean="0"/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D89AA81-379F-4926-BCB4-FC25F72C466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  <p:pic>
        <p:nvPicPr>
          <p:cNvPr id="5126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438400"/>
            <a:ext cx="5715000" cy="3558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38200" y="1181725"/>
            <a:ext cx="7086600" cy="7232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274320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dirty="0" smtClean="0"/>
              <a:t>How did the training go?</a:t>
            </a:r>
          </a:p>
          <a:p>
            <a:pPr indent="-274320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dirty="0" smtClean="0"/>
              <a:t>Were there any challenges?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FD8D9-AFD1-4A73-B635-80D085FA437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2" descr="question%20mark"/>
          <p:cNvPicPr>
            <a:picLocks noGrp="1" noChangeAspect="1" noChangeArrowheads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2362200" y="1447800"/>
            <a:ext cx="4245033" cy="4245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6HxsPkUqxhkzMSJWTqw"/>
</p:tagLst>
</file>

<file path=ppt/theme/theme1.xml><?xml version="1.0" encoding="utf-8"?>
<a:theme xmlns:a="http://schemas.openxmlformats.org/drawingml/2006/main" name="MSTR Theme Rya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MSTR Theme Ryan</Template>
  <TotalTime>95</TotalTime>
  <Words>84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MSTR Theme Ryan</vt:lpstr>
      <vt:lpstr>Slide 1</vt:lpstr>
      <vt:lpstr>Agenda</vt:lpstr>
      <vt:lpstr>Service RDC Program Schedule</vt:lpstr>
      <vt:lpstr>SVC Orders by Week</vt:lpstr>
      <vt:lpstr>Training Review &amp; Program Feedback</vt:lpstr>
      <vt:lpstr>Questions</vt:lpstr>
    </vt:vector>
  </TitlesOfParts>
  <Company>ADT Security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ADT</dc:creator>
  <cp:lastModifiedBy>ADT</cp:lastModifiedBy>
  <cp:revision>8</cp:revision>
  <dcterms:created xsi:type="dcterms:W3CDTF">2013-04-19T10:01:05Z</dcterms:created>
  <dcterms:modified xsi:type="dcterms:W3CDTF">2013-04-19T13:32:20Z</dcterms:modified>
</cp:coreProperties>
</file>