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1" r:id="rId2"/>
    <p:sldId id="260" r:id="rId3"/>
    <p:sldId id="256" r:id="rId4"/>
    <p:sldId id="257" r:id="rId5"/>
    <p:sldId id="259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180EF1-103F-4BB8-A966-4DA7FE7A171B}" type="datetimeFigureOut">
              <a:rPr lang="en-US"/>
              <a:pPr>
                <a:defRPr/>
              </a:pPr>
              <a:t>4/2/2013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0D78D00-894E-4F0B-873C-CDE1B73E6F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Top-Banner"/>
          <p:cNvPicPr>
            <a:picLocks noChangeAspect="1" noChangeArrowheads="1"/>
          </p:cNvPicPr>
          <p:nvPr/>
        </p:nvPicPr>
        <p:blipFill>
          <a:blip r:embed="rId2" cstate="print"/>
          <a:srcRect t="37558"/>
          <a:stretch>
            <a:fillRect/>
          </a:stretch>
        </p:blipFill>
        <p:spPr bwMode="auto">
          <a:xfrm>
            <a:off x="0" y="0"/>
            <a:ext cx="9144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 l="19734" t="-291" r="20963" b="25000"/>
          <a:stretch>
            <a:fillRect/>
          </a:stretch>
        </p:blipFill>
        <p:spPr bwMode="auto">
          <a:xfrm>
            <a:off x="6629400" y="4146550"/>
            <a:ext cx="202088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7" name="Picture 19" descr="ADT_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113" y="6272213"/>
            <a:ext cx="609601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09600" y="6577013"/>
            <a:ext cx="4724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solidFill>
                  <a:schemeClr val="bg1"/>
                </a:solidFill>
                <a:latin typeface="BankGothic Md BT" pitchFamily="34" charset="0"/>
              </a:rPr>
              <a:t>RIGHT PART, RIGHT PLACE, RIGHT TIME 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609600" y="1219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09600" y="3124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1295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F45E6-A2DB-4AD7-8807-92C176C20A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D9236-2EC2-4E47-B684-1402BC6AC2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B94CD-94AF-4BFA-9EAC-049C90C42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2215-A67E-4FA5-A519-8AB11F3C8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4A969-9385-4023-91E9-F027DEB8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F8421-7D8D-407A-83C9-27E2318F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EB0B7-77B9-4D6B-B011-FD96482F9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7CB27-404D-4C94-BBA3-B4E3A1770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385C-A129-4555-AE7A-443082408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99301-7FB3-41C6-A1F0-D10BE69602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52400" y="914400"/>
            <a:ext cx="88392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1031" name="Group 16"/>
          <p:cNvGrpSpPr>
            <a:grpSpLocks/>
          </p:cNvGrpSpPr>
          <p:nvPr/>
        </p:nvGrpSpPr>
        <p:grpSpPr bwMode="auto">
          <a:xfrm>
            <a:off x="-11113" y="6272213"/>
            <a:ext cx="5345113" cy="595312"/>
            <a:chOff x="-7" y="3951"/>
            <a:chExt cx="3367" cy="375"/>
          </a:xfrm>
        </p:grpSpPr>
        <p:sp>
          <p:nvSpPr>
            <p:cNvPr id="3089" name="Text Box 17"/>
            <p:cNvSpPr txBox="1">
              <a:spLocks noChangeArrowheads="1"/>
            </p:cNvSpPr>
            <p:nvPr userDrawn="1"/>
          </p:nvSpPr>
          <p:spPr bwMode="auto">
            <a:xfrm>
              <a:off x="384" y="4143"/>
              <a:ext cx="297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300">
                  <a:solidFill>
                    <a:schemeClr val="bg1"/>
                  </a:solidFill>
                  <a:latin typeface="BankGothic Md BT" pitchFamily="34" charset="0"/>
                </a:rPr>
                <a:t>RIGHT PART, RIGHT PLACE, RIGHT TIME </a:t>
              </a:r>
            </a:p>
          </p:txBody>
        </p:sp>
        <p:pic>
          <p:nvPicPr>
            <p:cNvPr id="1035" name="Picture 18" descr="ADT_3D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7" y="3951"/>
              <a:ext cx="3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FCDA82B-0839-4488-A6E9-BB6913649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3" name="Picture 2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2098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914400" y="1828800"/>
            <a:ext cx="6400800" cy="533400"/>
          </a:xfrm>
        </p:spPr>
        <p:txBody>
          <a:bodyPr/>
          <a:lstStyle/>
          <a:p>
            <a:pPr algn="ctr"/>
            <a:r>
              <a:rPr lang="en-US" sz="3200" b="1" dirty="0" smtClean="0"/>
              <a:t>Service RDC Rollout</a:t>
            </a:r>
          </a:p>
          <a:p>
            <a:pPr algn="ctr"/>
            <a:r>
              <a:rPr lang="en-US" sz="2000" dirty="0" smtClean="0"/>
              <a:t>Limited Launch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32766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Monday April 2</a:t>
            </a:r>
            <a:r>
              <a:rPr lang="en-US" baseline="30000" dirty="0" smtClean="0">
                <a:solidFill>
                  <a:schemeClr val="accent2"/>
                </a:solidFill>
              </a:rPr>
              <a:t>nd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2013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971800"/>
          </a:xfr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800" b="1" dirty="0" smtClean="0"/>
              <a:t>Recap &amp; preparation for SVC RDC Launch</a:t>
            </a:r>
          </a:p>
          <a:p>
            <a:r>
              <a:rPr lang="en-US" sz="2400" dirty="0" smtClean="0"/>
              <a:t>Program Schedule</a:t>
            </a:r>
          </a:p>
          <a:p>
            <a:r>
              <a:rPr lang="en-US" sz="2400" dirty="0" smtClean="0"/>
              <a:t>RDCRM/SO001 System transition</a:t>
            </a:r>
          </a:p>
          <a:p>
            <a:r>
              <a:rPr lang="en-US" sz="2400" dirty="0" smtClean="0"/>
              <a:t>Replenishment Schedule</a:t>
            </a:r>
          </a:p>
          <a:p>
            <a:r>
              <a:rPr lang="en-US" sz="2400" dirty="0" smtClean="0"/>
              <a:t>Training &amp; Onsite Support</a:t>
            </a:r>
          </a:p>
          <a:p>
            <a:r>
              <a:rPr lang="en-US" sz="2400" dirty="0" smtClean="0"/>
              <a:t>Q&amp;A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B94CD-94AF-4BFA-9EAC-049C90C428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5638800"/>
            <a:ext cx="1981200" cy="381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RDC Program Schedule</a:t>
            </a:r>
          </a:p>
        </p:txBody>
      </p:sp>
      <p:pic>
        <p:nvPicPr>
          <p:cNvPr id="30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22275" y="990600"/>
            <a:ext cx="8112125" cy="4525963"/>
          </a:xfrm>
          <a:noFill/>
        </p:spPr>
      </p:pic>
      <p:sp>
        <p:nvSpPr>
          <p:cNvPr id="3077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8F115D-B7E1-47D7-9369-98D2280A72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7673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TextBox 8"/>
          <p:cNvSpPr txBox="1">
            <a:spLocks noChangeArrowheads="1"/>
          </p:cNvSpPr>
          <p:nvPr/>
        </p:nvSpPr>
        <p:spPr bwMode="auto">
          <a:xfrm>
            <a:off x="838200" y="56388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Completed</a:t>
            </a:r>
          </a:p>
        </p:txBody>
      </p:sp>
      <p:pic>
        <p:nvPicPr>
          <p:cNvPr id="30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362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133600"/>
            <a:ext cx="28575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50" y="1881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8650" y="1600200"/>
            <a:ext cx="28575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643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28956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124200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05188"/>
            <a:ext cx="285750" cy="17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RDCRM / SO Transition</a:t>
            </a:r>
            <a:endParaRPr lang="en-US" dirty="0" smtClean="0"/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C7CF8D-E3F6-4BCF-88D1-997098BCFB5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438400"/>
            <a:ext cx="7096125" cy="3876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38200" y="1066800"/>
            <a:ext cx="7391400" cy="1200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RDCRM and SO001 will be converted to their future state setups on Tuesday afternoon (4/2)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RDCRM – Automated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SO001 - Manual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SVC RDC Replenishment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EB94CD-94AF-4BFA-9EAC-049C90C428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890987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2400" y="1066800"/>
            <a:ext cx="8839200" cy="92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Review replenishment schedules…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dirty="0" smtClean="0"/>
              <a:t>Branches please ensure that all Managers &amp; Team members are aligned with the below Service RDC schedule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/ Onsite Support</a:t>
            </a:r>
            <a:endParaRPr lang="en-US" dirty="0" smtClean="0"/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89AA81-379F-4926-BCB4-FC25F72C4663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086600" cy="4412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FD8D9-AFD1-4A73-B635-80D085FA43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 descr="question%20mark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362200" y="1447800"/>
            <a:ext cx="4245033" cy="424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6HxsPkUqxhkzMSJWTqw"/>
</p:tagLst>
</file>

<file path=ppt/theme/theme1.xml><?xml version="1.0" encoding="utf-8"?>
<a:theme xmlns:a="http://schemas.openxmlformats.org/drawingml/2006/main" name="MSTR Theme Rya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MSTR Theme Ryan</Template>
  <TotalTime>159</TotalTime>
  <Words>98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Wingdings</vt:lpstr>
      <vt:lpstr>Calibri</vt:lpstr>
      <vt:lpstr>BankGothic Md BT</vt:lpstr>
      <vt:lpstr>MSTR Theme Ryan</vt:lpstr>
      <vt:lpstr>Slide 1</vt:lpstr>
      <vt:lpstr>Agenda</vt:lpstr>
      <vt:lpstr>Service RDC Program Schedule</vt:lpstr>
      <vt:lpstr>RDCRM / SO Transition</vt:lpstr>
      <vt:lpstr>SVC RDC Replenishment Schedule</vt:lpstr>
      <vt:lpstr>Training / Onsite Support</vt:lpstr>
      <vt:lpstr>Questions</vt:lpstr>
    </vt:vector>
  </TitlesOfParts>
  <Company>ADT Security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RDC Program Schedule</dc:title>
  <dc:creator>ADT</dc:creator>
  <cp:lastModifiedBy>ADT</cp:lastModifiedBy>
  <cp:revision>13</cp:revision>
  <dcterms:created xsi:type="dcterms:W3CDTF">2013-03-26T14:28:16Z</dcterms:created>
  <dcterms:modified xsi:type="dcterms:W3CDTF">2013-04-02T14:35:59Z</dcterms:modified>
</cp:coreProperties>
</file>