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70" r:id="rId10"/>
    <p:sldId id="261" r:id="rId11"/>
    <p:sldId id="265" r:id="rId12"/>
    <p:sldId id="266" r:id="rId13"/>
    <p:sldId id="271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E7A"/>
    <a:srgbClr val="FFFFFF"/>
    <a:srgbClr val="0000F0"/>
    <a:srgbClr val="5C8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A34C57-A413-4802-9331-FE48F6A18049}" type="doc">
      <dgm:prSet loTypeId="urn:microsoft.com/office/officeart/2005/8/layout/vList5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BD0F2C5B-DC03-466F-98C4-5AD3B13B0075}">
      <dgm:prSet phldrT="[文本]"/>
      <dgm:spPr/>
      <dgm:t>
        <a:bodyPr/>
        <a:lstStyle/>
        <a:p>
          <a:r>
            <a:rPr lang="en-US" altLang="zh-CN" dirty="0"/>
            <a:t>Model</a:t>
          </a:r>
          <a:endParaRPr lang="zh-CN" altLang="en-US" dirty="0"/>
        </a:p>
      </dgm:t>
    </dgm:pt>
    <dgm:pt modelId="{FCA8B1E6-ED22-46E5-BF98-35D313DBCBAD}" type="parTrans" cxnId="{F7CB80AC-A3CC-4D7D-9C50-D0A9AC2468F8}">
      <dgm:prSet/>
      <dgm:spPr/>
      <dgm:t>
        <a:bodyPr/>
        <a:lstStyle/>
        <a:p>
          <a:endParaRPr lang="zh-CN" altLang="en-US"/>
        </a:p>
      </dgm:t>
    </dgm:pt>
    <dgm:pt modelId="{EF9A5E54-F437-4397-A75C-4F2B50570A6A}" type="sibTrans" cxnId="{F7CB80AC-A3CC-4D7D-9C50-D0A9AC2468F8}">
      <dgm:prSet/>
      <dgm:spPr/>
      <dgm:t>
        <a:bodyPr/>
        <a:lstStyle/>
        <a:p>
          <a:endParaRPr lang="zh-CN" altLang="en-US"/>
        </a:p>
      </dgm:t>
    </dgm:pt>
    <dgm:pt modelId="{B17A0C99-64C6-42B7-8171-384CBD09037A}">
      <dgm:prSet phldrT="[文本]" custT="1"/>
      <dgm:spPr/>
      <dgm:t>
        <a:bodyPr/>
        <a:lstStyle/>
        <a:p>
          <a:pPr>
            <a:buChar char="•"/>
          </a:pPr>
          <a:r>
            <a:rPr lang="en-US" altLang="zh-CN" sz="1800" dirty="0"/>
            <a:t>Model is responsible for data logic between browser and server</a:t>
          </a:r>
          <a:endParaRPr lang="zh-CN" altLang="en-US" sz="1800" dirty="0"/>
        </a:p>
      </dgm:t>
    </dgm:pt>
    <dgm:pt modelId="{1FD4E7BF-FA54-4E80-B727-01FDEEE6A1AE}" type="parTrans" cxnId="{C66C7999-3A69-467C-BCDA-D08A2D55F61D}">
      <dgm:prSet/>
      <dgm:spPr/>
      <dgm:t>
        <a:bodyPr/>
        <a:lstStyle/>
        <a:p>
          <a:endParaRPr lang="zh-CN" altLang="en-US"/>
        </a:p>
      </dgm:t>
    </dgm:pt>
    <dgm:pt modelId="{1C50DD37-BF80-4C1A-AE03-6A4A1F5C864E}" type="sibTrans" cxnId="{C66C7999-3A69-467C-BCDA-D08A2D55F61D}">
      <dgm:prSet/>
      <dgm:spPr/>
      <dgm:t>
        <a:bodyPr/>
        <a:lstStyle/>
        <a:p>
          <a:endParaRPr lang="zh-CN" altLang="en-US"/>
        </a:p>
      </dgm:t>
    </dgm:pt>
    <dgm:pt modelId="{90E55838-3B63-4DBE-A12F-541111B4165D}">
      <dgm:prSet phldrT="[文本]"/>
      <dgm:spPr/>
      <dgm:t>
        <a:bodyPr/>
        <a:lstStyle/>
        <a:p>
          <a:r>
            <a:rPr lang="en-US" altLang="zh-CN" dirty="0"/>
            <a:t>View</a:t>
          </a:r>
          <a:endParaRPr lang="zh-CN" altLang="en-US" dirty="0"/>
        </a:p>
      </dgm:t>
    </dgm:pt>
    <dgm:pt modelId="{E3DCF478-D41D-4099-A725-5EB217D2E310}" type="parTrans" cxnId="{9BAD9852-A51F-45AA-977D-C55340A2F9B7}">
      <dgm:prSet/>
      <dgm:spPr/>
      <dgm:t>
        <a:bodyPr/>
        <a:lstStyle/>
        <a:p>
          <a:endParaRPr lang="zh-CN" altLang="en-US"/>
        </a:p>
      </dgm:t>
    </dgm:pt>
    <dgm:pt modelId="{8610B758-DC96-44C0-A7E4-F8C8CE32BD5B}" type="sibTrans" cxnId="{9BAD9852-A51F-45AA-977D-C55340A2F9B7}">
      <dgm:prSet/>
      <dgm:spPr/>
      <dgm:t>
        <a:bodyPr/>
        <a:lstStyle/>
        <a:p>
          <a:endParaRPr lang="zh-CN" altLang="en-US"/>
        </a:p>
      </dgm:t>
    </dgm:pt>
    <dgm:pt modelId="{71F94E52-81BC-4F8D-B5C7-6837307A7FDD}">
      <dgm:prSet phldrT="[文本]" custT="1"/>
      <dgm:spPr/>
      <dgm:t>
        <a:bodyPr/>
        <a:lstStyle/>
        <a:p>
          <a:pPr>
            <a:buChar char="•"/>
          </a:pPr>
          <a:r>
            <a:rPr lang="en-US" altLang="zh-CN" sz="1800" dirty="0"/>
            <a:t>View is responsible for the page logic and rendering of browser view</a:t>
          </a:r>
          <a:endParaRPr lang="zh-CN" altLang="en-US" sz="1800" dirty="0"/>
        </a:p>
      </dgm:t>
    </dgm:pt>
    <dgm:pt modelId="{139CF61C-C457-4E65-B87F-DABEE26142A2}" type="parTrans" cxnId="{BDE907DC-CC35-4FF8-B4F0-8249A675FB00}">
      <dgm:prSet/>
      <dgm:spPr/>
      <dgm:t>
        <a:bodyPr/>
        <a:lstStyle/>
        <a:p>
          <a:endParaRPr lang="zh-CN" altLang="en-US"/>
        </a:p>
      </dgm:t>
    </dgm:pt>
    <dgm:pt modelId="{490F83F0-684E-4D66-8796-E05BDFD45E6F}" type="sibTrans" cxnId="{BDE907DC-CC35-4FF8-B4F0-8249A675FB00}">
      <dgm:prSet/>
      <dgm:spPr/>
      <dgm:t>
        <a:bodyPr/>
        <a:lstStyle/>
        <a:p>
          <a:endParaRPr lang="zh-CN" altLang="en-US"/>
        </a:p>
      </dgm:t>
    </dgm:pt>
    <dgm:pt modelId="{E14826C5-05F6-4446-B785-D420119B335B}">
      <dgm:prSet phldrT="[文本]"/>
      <dgm:spPr/>
      <dgm:t>
        <a:bodyPr/>
        <a:lstStyle/>
        <a:p>
          <a:r>
            <a:rPr lang="en-US" altLang="zh-CN" dirty="0"/>
            <a:t>Events</a:t>
          </a:r>
          <a:endParaRPr lang="zh-CN" altLang="en-US" dirty="0"/>
        </a:p>
      </dgm:t>
    </dgm:pt>
    <dgm:pt modelId="{9841826C-BDF6-418E-A685-B8BBD4F3582F}" type="parTrans" cxnId="{57792018-3FDA-4E8B-B563-71DB17FEF259}">
      <dgm:prSet/>
      <dgm:spPr/>
      <dgm:t>
        <a:bodyPr/>
        <a:lstStyle/>
        <a:p>
          <a:endParaRPr lang="zh-CN" altLang="en-US"/>
        </a:p>
      </dgm:t>
    </dgm:pt>
    <dgm:pt modelId="{D9F4A258-C00A-47EC-9BA4-25724453942D}" type="sibTrans" cxnId="{57792018-3FDA-4E8B-B563-71DB17FEF259}">
      <dgm:prSet/>
      <dgm:spPr/>
      <dgm:t>
        <a:bodyPr/>
        <a:lstStyle/>
        <a:p>
          <a:endParaRPr lang="zh-CN" altLang="en-US"/>
        </a:p>
      </dgm:t>
    </dgm:pt>
    <dgm:pt modelId="{CE0AC067-63E1-4ADF-A718-DDAB583F3466}">
      <dgm:prSet phldrT="[文本]" custT="1"/>
      <dgm:spPr/>
      <dgm:t>
        <a:bodyPr/>
        <a:lstStyle/>
        <a:p>
          <a:r>
            <a:rPr lang="en-US" altLang="zh-CN" sz="1800" dirty="0"/>
            <a:t>Events control the bidirectional flow of data </a:t>
          </a:r>
          <a:endParaRPr lang="zh-CN" altLang="en-US" sz="1800" dirty="0"/>
        </a:p>
      </dgm:t>
    </dgm:pt>
    <dgm:pt modelId="{3B235C28-015C-4DCC-8934-0A383D929E8E}" type="parTrans" cxnId="{D0F5BE89-7D00-45C2-A2AB-997B88849A92}">
      <dgm:prSet/>
      <dgm:spPr/>
      <dgm:t>
        <a:bodyPr/>
        <a:lstStyle/>
        <a:p>
          <a:endParaRPr lang="zh-CN" altLang="en-US"/>
        </a:p>
      </dgm:t>
    </dgm:pt>
    <dgm:pt modelId="{FA9EBF58-3A47-4286-9A2A-AE3B162F61B6}" type="sibTrans" cxnId="{D0F5BE89-7D00-45C2-A2AB-997B88849A92}">
      <dgm:prSet/>
      <dgm:spPr/>
      <dgm:t>
        <a:bodyPr/>
        <a:lstStyle/>
        <a:p>
          <a:endParaRPr lang="zh-CN" altLang="en-US"/>
        </a:p>
      </dgm:t>
    </dgm:pt>
    <dgm:pt modelId="{8511CB05-9830-4663-BFFD-CB82D113A960}" type="pres">
      <dgm:prSet presAssocID="{22A34C57-A413-4802-9331-FE48F6A18049}" presName="Name0" presStyleCnt="0">
        <dgm:presLayoutVars>
          <dgm:dir/>
          <dgm:animLvl val="lvl"/>
          <dgm:resizeHandles val="exact"/>
        </dgm:presLayoutVars>
      </dgm:prSet>
      <dgm:spPr/>
    </dgm:pt>
    <dgm:pt modelId="{5E59CED8-A651-4150-BFA7-1232EEDA4CFA}" type="pres">
      <dgm:prSet presAssocID="{BD0F2C5B-DC03-466F-98C4-5AD3B13B0075}" presName="linNode" presStyleCnt="0"/>
      <dgm:spPr/>
    </dgm:pt>
    <dgm:pt modelId="{35FBA747-C000-4293-B9D6-A01FD6E8C64A}" type="pres">
      <dgm:prSet presAssocID="{BD0F2C5B-DC03-466F-98C4-5AD3B13B007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616BEE5-5482-482E-890B-DA24F9CBAD05}" type="pres">
      <dgm:prSet presAssocID="{BD0F2C5B-DC03-466F-98C4-5AD3B13B0075}" presName="descendantText" presStyleLbl="alignAccFollowNode1" presStyleIdx="0" presStyleCnt="3">
        <dgm:presLayoutVars>
          <dgm:bulletEnabled val="1"/>
        </dgm:presLayoutVars>
      </dgm:prSet>
      <dgm:spPr/>
    </dgm:pt>
    <dgm:pt modelId="{3F5C7853-AF17-4CD2-8E84-6BC2DEBA603E}" type="pres">
      <dgm:prSet presAssocID="{EF9A5E54-F437-4397-A75C-4F2B50570A6A}" presName="sp" presStyleCnt="0"/>
      <dgm:spPr/>
    </dgm:pt>
    <dgm:pt modelId="{14E6BB97-EC91-4411-8363-017FE218718F}" type="pres">
      <dgm:prSet presAssocID="{90E55838-3B63-4DBE-A12F-541111B4165D}" presName="linNode" presStyleCnt="0"/>
      <dgm:spPr/>
    </dgm:pt>
    <dgm:pt modelId="{8E2D4A9B-8FD6-470E-A5E4-45CB9750AD10}" type="pres">
      <dgm:prSet presAssocID="{90E55838-3B63-4DBE-A12F-541111B4165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873BA2E-C7FD-4F52-8ED4-6A3D1492CCEE}" type="pres">
      <dgm:prSet presAssocID="{90E55838-3B63-4DBE-A12F-541111B4165D}" presName="descendantText" presStyleLbl="alignAccFollowNode1" presStyleIdx="1" presStyleCnt="3">
        <dgm:presLayoutVars>
          <dgm:bulletEnabled val="1"/>
        </dgm:presLayoutVars>
      </dgm:prSet>
      <dgm:spPr/>
    </dgm:pt>
    <dgm:pt modelId="{D391F928-4970-44AC-B635-5BF22D6CCA71}" type="pres">
      <dgm:prSet presAssocID="{8610B758-DC96-44C0-A7E4-F8C8CE32BD5B}" presName="sp" presStyleCnt="0"/>
      <dgm:spPr/>
    </dgm:pt>
    <dgm:pt modelId="{B2E85C43-6D08-41C3-A659-B63302661DDB}" type="pres">
      <dgm:prSet presAssocID="{E14826C5-05F6-4446-B785-D420119B335B}" presName="linNode" presStyleCnt="0"/>
      <dgm:spPr/>
    </dgm:pt>
    <dgm:pt modelId="{AC4EFB88-6624-43DA-993E-C9A6F9562B4D}" type="pres">
      <dgm:prSet presAssocID="{E14826C5-05F6-4446-B785-D420119B335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989404F-9A7D-446B-9C4D-7A50A6A2A3DD}" type="pres">
      <dgm:prSet presAssocID="{E14826C5-05F6-4446-B785-D420119B335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66C7999-3A69-467C-BCDA-D08A2D55F61D}" srcId="{BD0F2C5B-DC03-466F-98C4-5AD3B13B0075}" destId="{B17A0C99-64C6-42B7-8171-384CBD09037A}" srcOrd="0" destOrd="0" parTransId="{1FD4E7BF-FA54-4E80-B727-01FDEEE6A1AE}" sibTransId="{1C50DD37-BF80-4C1A-AE03-6A4A1F5C864E}"/>
    <dgm:cxn modelId="{0BBF91AB-92F6-49E4-9CD5-CDF82FFFFC92}" type="presOf" srcId="{22A34C57-A413-4802-9331-FE48F6A18049}" destId="{8511CB05-9830-4663-BFFD-CB82D113A960}" srcOrd="0" destOrd="0" presId="urn:microsoft.com/office/officeart/2005/8/layout/vList5"/>
    <dgm:cxn modelId="{F7CB80AC-A3CC-4D7D-9C50-D0A9AC2468F8}" srcId="{22A34C57-A413-4802-9331-FE48F6A18049}" destId="{BD0F2C5B-DC03-466F-98C4-5AD3B13B0075}" srcOrd="0" destOrd="0" parTransId="{FCA8B1E6-ED22-46E5-BF98-35D313DBCBAD}" sibTransId="{EF9A5E54-F437-4397-A75C-4F2B50570A6A}"/>
    <dgm:cxn modelId="{70AFC4ED-6410-43FC-9F34-73BFF66E361D}" type="presOf" srcId="{BD0F2C5B-DC03-466F-98C4-5AD3B13B0075}" destId="{35FBA747-C000-4293-B9D6-A01FD6E8C64A}" srcOrd="0" destOrd="0" presId="urn:microsoft.com/office/officeart/2005/8/layout/vList5"/>
    <dgm:cxn modelId="{8B56E8A0-4E55-48ED-BAD0-DB7A76B12184}" type="presOf" srcId="{90E55838-3B63-4DBE-A12F-541111B4165D}" destId="{8E2D4A9B-8FD6-470E-A5E4-45CB9750AD10}" srcOrd="0" destOrd="0" presId="urn:microsoft.com/office/officeart/2005/8/layout/vList5"/>
    <dgm:cxn modelId="{BDE907DC-CC35-4FF8-B4F0-8249A675FB00}" srcId="{90E55838-3B63-4DBE-A12F-541111B4165D}" destId="{71F94E52-81BC-4F8D-B5C7-6837307A7FDD}" srcOrd="0" destOrd="0" parTransId="{139CF61C-C457-4E65-B87F-DABEE26142A2}" sibTransId="{490F83F0-684E-4D66-8796-E05BDFD45E6F}"/>
    <dgm:cxn modelId="{A0808B19-86E6-4300-B4D4-D89D3EF2D91D}" type="presOf" srcId="{B17A0C99-64C6-42B7-8171-384CBD09037A}" destId="{5616BEE5-5482-482E-890B-DA24F9CBAD05}" srcOrd="0" destOrd="0" presId="urn:microsoft.com/office/officeart/2005/8/layout/vList5"/>
    <dgm:cxn modelId="{57792018-3FDA-4E8B-B563-71DB17FEF259}" srcId="{22A34C57-A413-4802-9331-FE48F6A18049}" destId="{E14826C5-05F6-4446-B785-D420119B335B}" srcOrd="2" destOrd="0" parTransId="{9841826C-BDF6-418E-A685-B8BBD4F3582F}" sibTransId="{D9F4A258-C00A-47EC-9BA4-25724453942D}"/>
    <dgm:cxn modelId="{D0F5BE89-7D00-45C2-A2AB-997B88849A92}" srcId="{E14826C5-05F6-4446-B785-D420119B335B}" destId="{CE0AC067-63E1-4ADF-A718-DDAB583F3466}" srcOrd="0" destOrd="0" parTransId="{3B235C28-015C-4DCC-8934-0A383D929E8E}" sibTransId="{FA9EBF58-3A47-4286-9A2A-AE3B162F61B6}"/>
    <dgm:cxn modelId="{9BAD9852-A51F-45AA-977D-C55340A2F9B7}" srcId="{22A34C57-A413-4802-9331-FE48F6A18049}" destId="{90E55838-3B63-4DBE-A12F-541111B4165D}" srcOrd="1" destOrd="0" parTransId="{E3DCF478-D41D-4099-A725-5EB217D2E310}" sibTransId="{8610B758-DC96-44C0-A7E4-F8C8CE32BD5B}"/>
    <dgm:cxn modelId="{4917A70D-6B42-42AD-B2BD-43FE7F389223}" type="presOf" srcId="{E14826C5-05F6-4446-B785-D420119B335B}" destId="{AC4EFB88-6624-43DA-993E-C9A6F9562B4D}" srcOrd="0" destOrd="0" presId="urn:microsoft.com/office/officeart/2005/8/layout/vList5"/>
    <dgm:cxn modelId="{A973EC8F-CB10-4C77-8376-FE8085C6BE89}" type="presOf" srcId="{CE0AC067-63E1-4ADF-A718-DDAB583F3466}" destId="{6989404F-9A7D-446B-9C4D-7A50A6A2A3DD}" srcOrd="0" destOrd="0" presId="urn:microsoft.com/office/officeart/2005/8/layout/vList5"/>
    <dgm:cxn modelId="{2336FDE4-2011-42ED-8A31-5627FB34DC27}" type="presOf" srcId="{71F94E52-81BC-4F8D-B5C7-6837307A7FDD}" destId="{E873BA2E-C7FD-4F52-8ED4-6A3D1492CCEE}" srcOrd="0" destOrd="0" presId="urn:microsoft.com/office/officeart/2005/8/layout/vList5"/>
    <dgm:cxn modelId="{FABC07AA-F452-4562-BDAF-3A13C0280E08}" type="presParOf" srcId="{8511CB05-9830-4663-BFFD-CB82D113A960}" destId="{5E59CED8-A651-4150-BFA7-1232EEDA4CFA}" srcOrd="0" destOrd="0" presId="urn:microsoft.com/office/officeart/2005/8/layout/vList5"/>
    <dgm:cxn modelId="{453E2DFD-8704-4B37-963C-139ABB9F253E}" type="presParOf" srcId="{5E59CED8-A651-4150-BFA7-1232EEDA4CFA}" destId="{35FBA747-C000-4293-B9D6-A01FD6E8C64A}" srcOrd="0" destOrd="0" presId="urn:microsoft.com/office/officeart/2005/8/layout/vList5"/>
    <dgm:cxn modelId="{871DF3EE-0D08-46E1-9C53-F941C81A1AC0}" type="presParOf" srcId="{5E59CED8-A651-4150-BFA7-1232EEDA4CFA}" destId="{5616BEE5-5482-482E-890B-DA24F9CBAD05}" srcOrd="1" destOrd="0" presId="urn:microsoft.com/office/officeart/2005/8/layout/vList5"/>
    <dgm:cxn modelId="{0CCC8A75-0DCF-4809-93B9-4FEE737FF1A0}" type="presParOf" srcId="{8511CB05-9830-4663-BFFD-CB82D113A960}" destId="{3F5C7853-AF17-4CD2-8E84-6BC2DEBA603E}" srcOrd="1" destOrd="0" presId="urn:microsoft.com/office/officeart/2005/8/layout/vList5"/>
    <dgm:cxn modelId="{35000CE2-E8D1-4097-9BA0-DA0AA1D1068C}" type="presParOf" srcId="{8511CB05-9830-4663-BFFD-CB82D113A960}" destId="{14E6BB97-EC91-4411-8363-017FE218718F}" srcOrd="2" destOrd="0" presId="urn:microsoft.com/office/officeart/2005/8/layout/vList5"/>
    <dgm:cxn modelId="{E28B1AA5-D3FC-4DB7-8516-192E1257EE7B}" type="presParOf" srcId="{14E6BB97-EC91-4411-8363-017FE218718F}" destId="{8E2D4A9B-8FD6-470E-A5E4-45CB9750AD10}" srcOrd="0" destOrd="0" presId="urn:microsoft.com/office/officeart/2005/8/layout/vList5"/>
    <dgm:cxn modelId="{BB985F31-06E0-4D4F-AD12-B696B0AB5DF0}" type="presParOf" srcId="{14E6BB97-EC91-4411-8363-017FE218718F}" destId="{E873BA2E-C7FD-4F52-8ED4-6A3D1492CCEE}" srcOrd="1" destOrd="0" presId="urn:microsoft.com/office/officeart/2005/8/layout/vList5"/>
    <dgm:cxn modelId="{53072C8A-5316-4ECA-A7EA-27891544C963}" type="presParOf" srcId="{8511CB05-9830-4663-BFFD-CB82D113A960}" destId="{D391F928-4970-44AC-B635-5BF22D6CCA71}" srcOrd="3" destOrd="0" presId="urn:microsoft.com/office/officeart/2005/8/layout/vList5"/>
    <dgm:cxn modelId="{B2D4D27E-C6C3-455F-A382-D40228B2FFF5}" type="presParOf" srcId="{8511CB05-9830-4663-BFFD-CB82D113A960}" destId="{B2E85C43-6D08-41C3-A659-B63302661DDB}" srcOrd="4" destOrd="0" presId="urn:microsoft.com/office/officeart/2005/8/layout/vList5"/>
    <dgm:cxn modelId="{028B9957-CC02-4124-A0FF-E81F9EA29AA4}" type="presParOf" srcId="{B2E85C43-6D08-41C3-A659-B63302661DDB}" destId="{AC4EFB88-6624-43DA-993E-C9A6F9562B4D}" srcOrd="0" destOrd="0" presId="urn:microsoft.com/office/officeart/2005/8/layout/vList5"/>
    <dgm:cxn modelId="{2E2DBAF2-23FD-46D9-88D8-BA1523D91967}" type="presParOf" srcId="{B2E85C43-6D08-41C3-A659-B63302661DDB}" destId="{6989404F-9A7D-446B-9C4D-7A50A6A2A3D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8270BA-2C6F-4BB9-BF51-AE5FE9EB7909}" type="doc">
      <dgm:prSet loTypeId="urn:microsoft.com/office/officeart/2005/8/layout/chevron1" loCatId="process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E102ABF7-D791-41AD-AACF-5AEA786F261B}">
      <dgm:prSet phldrT="[文本]" custT="1"/>
      <dgm:spPr/>
      <dgm:t>
        <a:bodyPr/>
        <a:lstStyle/>
        <a:p>
          <a:r>
            <a:rPr lang="en-US" altLang="zh-CN" sz="1600" dirty="0">
              <a:latin typeface="+mn-lt"/>
            </a:rPr>
            <a:t>create view</a:t>
          </a:r>
        </a:p>
        <a:p>
          <a:r>
            <a:rPr lang="en-US" altLang="zh-CN" sz="1600" dirty="0">
              <a:latin typeface="+mn-lt"/>
            </a:rPr>
            <a:t>create model</a:t>
          </a:r>
          <a:endParaRPr lang="zh-CN" altLang="en-US" sz="1400" dirty="0">
            <a:latin typeface="+mn-lt"/>
          </a:endParaRPr>
        </a:p>
      </dgm:t>
    </dgm:pt>
    <dgm:pt modelId="{913678E3-D084-4221-896D-9354AB8667AB}" type="parTrans" cxnId="{532444C5-460F-4655-A622-AB6CAC1B0E7B}">
      <dgm:prSet/>
      <dgm:spPr/>
      <dgm:t>
        <a:bodyPr/>
        <a:lstStyle/>
        <a:p>
          <a:endParaRPr lang="zh-CN" altLang="en-US"/>
        </a:p>
      </dgm:t>
    </dgm:pt>
    <dgm:pt modelId="{5A4C4963-3BC8-4656-B13D-53547A4FAF5D}" type="sibTrans" cxnId="{532444C5-460F-4655-A622-AB6CAC1B0E7B}">
      <dgm:prSet/>
      <dgm:spPr/>
      <dgm:t>
        <a:bodyPr/>
        <a:lstStyle/>
        <a:p>
          <a:endParaRPr lang="zh-CN" altLang="en-US"/>
        </a:p>
      </dgm:t>
    </dgm:pt>
    <dgm:pt modelId="{84D873A6-B84B-45AF-B204-7766B6D43009}">
      <dgm:prSet phldrT="[文本]" custT="1"/>
      <dgm:spPr/>
      <dgm:t>
        <a:bodyPr/>
        <a:lstStyle/>
        <a:p>
          <a:r>
            <a:rPr lang="en-US" altLang="zh-CN" sz="1600" dirty="0"/>
            <a:t>associates view with model</a:t>
          </a:r>
          <a:endParaRPr lang="zh-CN" altLang="en-US" sz="1600" dirty="0"/>
        </a:p>
      </dgm:t>
    </dgm:pt>
    <dgm:pt modelId="{B6F6320C-757C-4577-BDF9-2DD7B9BE8850}" type="parTrans" cxnId="{DADC7559-D545-4727-9A1E-81A50017B779}">
      <dgm:prSet/>
      <dgm:spPr/>
      <dgm:t>
        <a:bodyPr/>
        <a:lstStyle/>
        <a:p>
          <a:endParaRPr lang="zh-CN" altLang="en-US"/>
        </a:p>
      </dgm:t>
    </dgm:pt>
    <dgm:pt modelId="{5BE900A9-6A8B-4BAD-B7F7-C4E54830EEBA}" type="sibTrans" cxnId="{DADC7559-D545-4727-9A1E-81A50017B779}">
      <dgm:prSet/>
      <dgm:spPr/>
      <dgm:t>
        <a:bodyPr/>
        <a:lstStyle/>
        <a:p>
          <a:endParaRPr lang="zh-CN" altLang="en-US"/>
        </a:p>
      </dgm:t>
    </dgm:pt>
    <dgm:pt modelId="{2E11D052-DDD0-42C5-9AAD-6A4B763B3104}">
      <dgm:prSet phldrT="[文本]" custT="1"/>
      <dgm:spPr/>
      <dgm:t>
        <a:bodyPr/>
        <a:lstStyle/>
        <a:p>
          <a:r>
            <a:rPr lang="en-US" altLang="zh-CN" sz="1600" dirty="0"/>
            <a:t>View listens to model events</a:t>
          </a:r>
          <a:endParaRPr lang="zh-CN" altLang="en-US" sz="1600" dirty="0"/>
        </a:p>
      </dgm:t>
    </dgm:pt>
    <dgm:pt modelId="{F4150624-A19A-46A2-8D90-FF27C7417E7F}" type="parTrans" cxnId="{7EA218FA-A9EB-4A2F-BEBE-11A45B0D4F70}">
      <dgm:prSet/>
      <dgm:spPr/>
      <dgm:t>
        <a:bodyPr/>
        <a:lstStyle/>
        <a:p>
          <a:endParaRPr lang="zh-CN" altLang="en-US"/>
        </a:p>
      </dgm:t>
    </dgm:pt>
    <dgm:pt modelId="{902D2EE0-9B75-4E93-8D71-A2FC27A85CB5}" type="sibTrans" cxnId="{7EA218FA-A9EB-4A2F-BEBE-11A45B0D4F70}">
      <dgm:prSet/>
      <dgm:spPr/>
      <dgm:t>
        <a:bodyPr/>
        <a:lstStyle/>
        <a:p>
          <a:endParaRPr lang="zh-CN" altLang="en-US"/>
        </a:p>
      </dgm:t>
    </dgm:pt>
    <dgm:pt modelId="{BF6657D0-CB84-485B-93C9-C91E2B75397D}">
      <dgm:prSet custT="1"/>
      <dgm:spPr/>
      <dgm:t>
        <a:bodyPr/>
        <a:lstStyle/>
        <a:p>
          <a:r>
            <a:rPr lang="en-US" altLang="zh-CN" sz="1600" dirty="0"/>
            <a:t>Model request data to the server</a:t>
          </a:r>
          <a:endParaRPr lang="zh-CN" altLang="en-US" sz="1600" dirty="0"/>
        </a:p>
      </dgm:t>
    </dgm:pt>
    <dgm:pt modelId="{E4D4023A-C0AF-4E42-918A-65D1C0AC9621}" type="parTrans" cxnId="{0E62A6AC-832B-4B6B-8D82-F78F52A0F0D5}">
      <dgm:prSet/>
      <dgm:spPr/>
      <dgm:t>
        <a:bodyPr/>
        <a:lstStyle/>
        <a:p>
          <a:endParaRPr lang="zh-CN" altLang="en-US"/>
        </a:p>
      </dgm:t>
    </dgm:pt>
    <dgm:pt modelId="{34BEE5DD-1B93-44C5-A4CF-74AD06A39628}" type="sibTrans" cxnId="{0E62A6AC-832B-4B6B-8D82-F78F52A0F0D5}">
      <dgm:prSet/>
      <dgm:spPr/>
      <dgm:t>
        <a:bodyPr/>
        <a:lstStyle/>
        <a:p>
          <a:endParaRPr lang="zh-CN" altLang="en-US"/>
        </a:p>
      </dgm:t>
    </dgm:pt>
    <dgm:pt modelId="{FDFC7333-448D-4EFE-A49E-BCD786CC1C56}">
      <dgm:prSet custT="1"/>
      <dgm:spPr/>
      <dgm:t>
        <a:bodyPr/>
        <a:lstStyle/>
        <a:p>
          <a:r>
            <a:rPr lang="en-US" altLang="zh-CN" sz="1600" dirty="0"/>
            <a:t>trigger event and call the monitoring method</a:t>
          </a:r>
          <a:endParaRPr lang="zh-CN" altLang="en-US" sz="1600" dirty="0"/>
        </a:p>
      </dgm:t>
    </dgm:pt>
    <dgm:pt modelId="{C812AF33-3FC2-4E0F-B1DD-8F289E02F3C7}" type="parTrans" cxnId="{3FB47EFF-959E-434C-AD20-8D9282856003}">
      <dgm:prSet/>
      <dgm:spPr/>
      <dgm:t>
        <a:bodyPr/>
        <a:lstStyle/>
        <a:p>
          <a:endParaRPr lang="zh-CN" altLang="en-US"/>
        </a:p>
      </dgm:t>
    </dgm:pt>
    <dgm:pt modelId="{FE462CE5-B2FB-4E2E-983F-FA179DF40808}" type="sibTrans" cxnId="{3FB47EFF-959E-434C-AD20-8D9282856003}">
      <dgm:prSet/>
      <dgm:spPr/>
      <dgm:t>
        <a:bodyPr/>
        <a:lstStyle/>
        <a:p>
          <a:endParaRPr lang="zh-CN" altLang="en-US"/>
        </a:p>
      </dgm:t>
    </dgm:pt>
    <dgm:pt modelId="{520A5B46-8188-4AD9-B99A-5670C87F1720}" type="pres">
      <dgm:prSet presAssocID="{7F8270BA-2C6F-4BB9-BF51-AE5FE9EB7909}" presName="Name0" presStyleCnt="0">
        <dgm:presLayoutVars>
          <dgm:dir/>
          <dgm:animLvl val="lvl"/>
          <dgm:resizeHandles val="exact"/>
        </dgm:presLayoutVars>
      </dgm:prSet>
      <dgm:spPr/>
    </dgm:pt>
    <dgm:pt modelId="{DF94744D-B6AB-429B-9843-F9E41EE33975}" type="pres">
      <dgm:prSet presAssocID="{E102ABF7-D791-41AD-AACF-5AEA786F261B}" presName="parTxOnly" presStyleLbl="node1" presStyleIdx="0" presStyleCnt="5" custLinFactNeighborX="-1123">
        <dgm:presLayoutVars>
          <dgm:chMax val="0"/>
          <dgm:chPref val="0"/>
          <dgm:bulletEnabled val="1"/>
        </dgm:presLayoutVars>
      </dgm:prSet>
      <dgm:spPr/>
    </dgm:pt>
    <dgm:pt modelId="{77BAF086-15E4-4A2B-8580-661F609A8F3E}" type="pres">
      <dgm:prSet presAssocID="{5A4C4963-3BC8-4656-B13D-53547A4FAF5D}" presName="parTxOnlySpace" presStyleCnt="0"/>
      <dgm:spPr/>
    </dgm:pt>
    <dgm:pt modelId="{76B77ABF-C004-4617-A0DA-D35D264F52D8}" type="pres">
      <dgm:prSet presAssocID="{84D873A6-B84B-45AF-B204-7766B6D43009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C48C500-7442-417F-BE3D-221C38415729}" type="pres">
      <dgm:prSet presAssocID="{5BE900A9-6A8B-4BAD-B7F7-C4E54830EEBA}" presName="parTxOnlySpace" presStyleCnt="0"/>
      <dgm:spPr/>
    </dgm:pt>
    <dgm:pt modelId="{64E67553-C9BF-4CBF-BFAD-89585EAB6CB4}" type="pres">
      <dgm:prSet presAssocID="{2E11D052-DDD0-42C5-9AAD-6A4B763B310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FE89D45-9281-4E1B-8290-E9D6FEA9D393}" type="pres">
      <dgm:prSet presAssocID="{902D2EE0-9B75-4E93-8D71-A2FC27A85CB5}" presName="parTxOnlySpace" presStyleCnt="0"/>
      <dgm:spPr/>
    </dgm:pt>
    <dgm:pt modelId="{988DEBD0-714E-472E-95D8-2E2E7E659A5A}" type="pres">
      <dgm:prSet presAssocID="{BF6657D0-CB84-485B-93C9-C91E2B75397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927243C-B6E2-4A12-A591-C9AD751A5851}" type="pres">
      <dgm:prSet presAssocID="{34BEE5DD-1B93-44C5-A4CF-74AD06A39628}" presName="parTxOnlySpace" presStyleCnt="0"/>
      <dgm:spPr/>
    </dgm:pt>
    <dgm:pt modelId="{54D3A12A-0D4D-455D-8D31-56B8398309EF}" type="pres">
      <dgm:prSet presAssocID="{FDFC7333-448D-4EFE-A49E-BCD786CC1C56}" presName="parTxOnly" presStyleLbl="node1" presStyleIdx="4" presStyleCnt="5" custLinFactNeighborX="9516" custLinFactNeighborY="-1189">
        <dgm:presLayoutVars>
          <dgm:chMax val="0"/>
          <dgm:chPref val="0"/>
          <dgm:bulletEnabled val="1"/>
        </dgm:presLayoutVars>
      </dgm:prSet>
      <dgm:spPr/>
    </dgm:pt>
  </dgm:ptLst>
  <dgm:cxnLst>
    <dgm:cxn modelId="{7EA218FA-A9EB-4A2F-BEBE-11A45B0D4F70}" srcId="{7F8270BA-2C6F-4BB9-BF51-AE5FE9EB7909}" destId="{2E11D052-DDD0-42C5-9AAD-6A4B763B3104}" srcOrd="2" destOrd="0" parTransId="{F4150624-A19A-46A2-8D90-FF27C7417E7F}" sibTransId="{902D2EE0-9B75-4E93-8D71-A2FC27A85CB5}"/>
    <dgm:cxn modelId="{04C47D2C-B6FB-4B81-BCB9-ABBE1DD962FD}" type="presOf" srcId="{7F8270BA-2C6F-4BB9-BF51-AE5FE9EB7909}" destId="{520A5B46-8188-4AD9-B99A-5670C87F1720}" srcOrd="0" destOrd="0" presId="urn:microsoft.com/office/officeart/2005/8/layout/chevron1"/>
    <dgm:cxn modelId="{02C8745C-56DA-45C3-938C-40C0D8717864}" type="presOf" srcId="{FDFC7333-448D-4EFE-A49E-BCD786CC1C56}" destId="{54D3A12A-0D4D-455D-8D31-56B8398309EF}" srcOrd="0" destOrd="0" presId="urn:microsoft.com/office/officeart/2005/8/layout/chevron1"/>
    <dgm:cxn modelId="{0E62A6AC-832B-4B6B-8D82-F78F52A0F0D5}" srcId="{7F8270BA-2C6F-4BB9-BF51-AE5FE9EB7909}" destId="{BF6657D0-CB84-485B-93C9-C91E2B75397D}" srcOrd="3" destOrd="0" parTransId="{E4D4023A-C0AF-4E42-918A-65D1C0AC9621}" sibTransId="{34BEE5DD-1B93-44C5-A4CF-74AD06A39628}"/>
    <dgm:cxn modelId="{3AB4FF43-78BF-437B-AA24-43E982261E68}" type="presOf" srcId="{2E11D052-DDD0-42C5-9AAD-6A4B763B3104}" destId="{64E67553-C9BF-4CBF-BFAD-89585EAB6CB4}" srcOrd="0" destOrd="0" presId="urn:microsoft.com/office/officeart/2005/8/layout/chevron1"/>
    <dgm:cxn modelId="{CBF474E9-5D70-462F-B4D3-64A7D00359DE}" type="presOf" srcId="{E102ABF7-D791-41AD-AACF-5AEA786F261B}" destId="{DF94744D-B6AB-429B-9843-F9E41EE33975}" srcOrd="0" destOrd="0" presId="urn:microsoft.com/office/officeart/2005/8/layout/chevron1"/>
    <dgm:cxn modelId="{82F5240D-D77D-4502-8D72-C53BD6D414F2}" type="presOf" srcId="{84D873A6-B84B-45AF-B204-7766B6D43009}" destId="{76B77ABF-C004-4617-A0DA-D35D264F52D8}" srcOrd="0" destOrd="0" presId="urn:microsoft.com/office/officeart/2005/8/layout/chevron1"/>
    <dgm:cxn modelId="{DADC7559-D545-4727-9A1E-81A50017B779}" srcId="{7F8270BA-2C6F-4BB9-BF51-AE5FE9EB7909}" destId="{84D873A6-B84B-45AF-B204-7766B6D43009}" srcOrd="1" destOrd="0" parTransId="{B6F6320C-757C-4577-BDF9-2DD7B9BE8850}" sibTransId="{5BE900A9-6A8B-4BAD-B7F7-C4E54830EEBA}"/>
    <dgm:cxn modelId="{532444C5-460F-4655-A622-AB6CAC1B0E7B}" srcId="{7F8270BA-2C6F-4BB9-BF51-AE5FE9EB7909}" destId="{E102ABF7-D791-41AD-AACF-5AEA786F261B}" srcOrd="0" destOrd="0" parTransId="{913678E3-D084-4221-896D-9354AB8667AB}" sibTransId="{5A4C4963-3BC8-4656-B13D-53547A4FAF5D}"/>
    <dgm:cxn modelId="{ED7F4F32-92A7-4A07-AD06-54E8821BC8F8}" type="presOf" srcId="{BF6657D0-CB84-485B-93C9-C91E2B75397D}" destId="{988DEBD0-714E-472E-95D8-2E2E7E659A5A}" srcOrd="0" destOrd="0" presId="urn:microsoft.com/office/officeart/2005/8/layout/chevron1"/>
    <dgm:cxn modelId="{3FB47EFF-959E-434C-AD20-8D9282856003}" srcId="{7F8270BA-2C6F-4BB9-BF51-AE5FE9EB7909}" destId="{FDFC7333-448D-4EFE-A49E-BCD786CC1C56}" srcOrd="4" destOrd="0" parTransId="{C812AF33-3FC2-4E0F-B1DD-8F289E02F3C7}" sibTransId="{FE462CE5-B2FB-4E2E-983F-FA179DF40808}"/>
    <dgm:cxn modelId="{DF7AA28F-58F4-4A33-B9FC-89F28A3EE9FB}" type="presParOf" srcId="{520A5B46-8188-4AD9-B99A-5670C87F1720}" destId="{DF94744D-B6AB-429B-9843-F9E41EE33975}" srcOrd="0" destOrd="0" presId="urn:microsoft.com/office/officeart/2005/8/layout/chevron1"/>
    <dgm:cxn modelId="{5784AB7F-D14A-445A-9D40-98AECB9816C7}" type="presParOf" srcId="{520A5B46-8188-4AD9-B99A-5670C87F1720}" destId="{77BAF086-15E4-4A2B-8580-661F609A8F3E}" srcOrd="1" destOrd="0" presId="urn:microsoft.com/office/officeart/2005/8/layout/chevron1"/>
    <dgm:cxn modelId="{13423283-A47F-4B5C-9905-D2841D634673}" type="presParOf" srcId="{520A5B46-8188-4AD9-B99A-5670C87F1720}" destId="{76B77ABF-C004-4617-A0DA-D35D264F52D8}" srcOrd="2" destOrd="0" presId="urn:microsoft.com/office/officeart/2005/8/layout/chevron1"/>
    <dgm:cxn modelId="{5BF03AEA-7E6C-4BB9-8A42-90FA1E2E0928}" type="presParOf" srcId="{520A5B46-8188-4AD9-B99A-5670C87F1720}" destId="{7C48C500-7442-417F-BE3D-221C38415729}" srcOrd="3" destOrd="0" presId="urn:microsoft.com/office/officeart/2005/8/layout/chevron1"/>
    <dgm:cxn modelId="{04593BCB-77ED-4BF0-A3AB-2BA4262BCADB}" type="presParOf" srcId="{520A5B46-8188-4AD9-B99A-5670C87F1720}" destId="{64E67553-C9BF-4CBF-BFAD-89585EAB6CB4}" srcOrd="4" destOrd="0" presId="urn:microsoft.com/office/officeart/2005/8/layout/chevron1"/>
    <dgm:cxn modelId="{24514D12-0508-4A5E-A42A-95F99CD4CB20}" type="presParOf" srcId="{520A5B46-8188-4AD9-B99A-5670C87F1720}" destId="{6FE89D45-9281-4E1B-8290-E9D6FEA9D393}" srcOrd="5" destOrd="0" presId="urn:microsoft.com/office/officeart/2005/8/layout/chevron1"/>
    <dgm:cxn modelId="{0DC50011-9AFD-418A-B966-214FE8B97525}" type="presParOf" srcId="{520A5B46-8188-4AD9-B99A-5670C87F1720}" destId="{988DEBD0-714E-472E-95D8-2E2E7E659A5A}" srcOrd="6" destOrd="0" presId="urn:microsoft.com/office/officeart/2005/8/layout/chevron1"/>
    <dgm:cxn modelId="{0A6E67D7-D294-411F-A517-D552DD30A292}" type="presParOf" srcId="{520A5B46-8188-4AD9-B99A-5670C87F1720}" destId="{6927243C-B6E2-4A12-A591-C9AD751A5851}" srcOrd="7" destOrd="0" presId="urn:microsoft.com/office/officeart/2005/8/layout/chevron1"/>
    <dgm:cxn modelId="{6D3C71CE-A493-4B39-A5C2-43F492BA5F4E}" type="presParOf" srcId="{520A5B46-8188-4AD9-B99A-5670C87F1720}" destId="{54D3A12A-0D4D-455D-8D31-56B8398309E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8270BA-2C6F-4BB9-BF51-AE5FE9EB7909}" type="doc">
      <dgm:prSet loTypeId="urn:microsoft.com/office/officeart/2005/8/layout/chevron1" loCatId="process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zh-CN" altLang="en-US"/>
        </a:p>
      </dgm:t>
    </dgm:pt>
    <dgm:pt modelId="{E102ABF7-D791-41AD-AACF-5AEA786F261B}">
      <dgm:prSet phldrT="[文本]" custT="1"/>
      <dgm:spPr/>
      <dgm:t>
        <a:bodyPr/>
        <a:lstStyle/>
        <a:p>
          <a:r>
            <a:rPr lang="en-US" altLang="zh-CN" sz="1600" dirty="0">
              <a:latin typeface="+mn-lt"/>
            </a:rPr>
            <a:t>create view</a:t>
          </a:r>
        </a:p>
        <a:p>
          <a:r>
            <a:rPr lang="en-US" altLang="zh-CN" sz="1600" dirty="0">
              <a:latin typeface="+mn-lt"/>
            </a:rPr>
            <a:t>create model</a:t>
          </a:r>
          <a:endParaRPr lang="zh-CN" altLang="en-US" sz="1600" dirty="0">
            <a:latin typeface="+mn-lt"/>
          </a:endParaRPr>
        </a:p>
      </dgm:t>
    </dgm:pt>
    <dgm:pt modelId="{913678E3-D084-4221-896D-9354AB8667AB}" type="parTrans" cxnId="{532444C5-460F-4655-A622-AB6CAC1B0E7B}">
      <dgm:prSet/>
      <dgm:spPr/>
      <dgm:t>
        <a:bodyPr/>
        <a:lstStyle/>
        <a:p>
          <a:endParaRPr lang="zh-CN" altLang="en-US"/>
        </a:p>
      </dgm:t>
    </dgm:pt>
    <dgm:pt modelId="{5A4C4963-3BC8-4656-B13D-53547A4FAF5D}" type="sibTrans" cxnId="{532444C5-460F-4655-A622-AB6CAC1B0E7B}">
      <dgm:prSet/>
      <dgm:spPr/>
      <dgm:t>
        <a:bodyPr/>
        <a:lstStyle/>
        <a:p>
          <a:endParaRPr lang="zh-CN" altLang="en-US"/>
        </a:p>
      </dgm:t>
    </dgm:pt>
    <dgm:pt modelId="{84D873A6-B84B-45AF-B204-7766B6D43009}">
      <dgm:prSet phldrT="[文本]" custT="1"/>
      <dgm:spPr/>
      <dgm:t>
        <a:bodyPr/>
        <a:lstStyle/>
        <a:p>
          <a:r>
            <a:rPr lang="en-US" altLang="zh-CN" sz="1600" dirty="0"/>
            <a:t>associates view with model</a:t>
          </a:r>
          <a:endParaRPr lang="zh-CN" altLang="en-US" sz="1600" dirty="0"/>
        </a:p>
      </dgm:t>
    </dgm:pt>
    <dgm:pt modelId="{B6F6320C-757C-4577-BDF9-2DD7B9BE8850}" type="parTrans" cxnId="{DADC7559-D545-4727-9A1E-81A50017B779}">
      <dgm:prSet/>
      <dgm:spPr/>
      <dgm:t>
        <a:bodyPr/>
        <a:lstStyle/>
        <a:p>
          <a:endParaRPr lang="zh-CN" altLang="en-US"/>
        </a:p>
      </dgm:t>
    </dgm:pt>
    <dgm:pt modelId="{5BE900A9-6A8B-4BAD-B7F7-C4E54830EEBA}" type="sibTrans" cxnId="{DADC7559-D545-4727-9A1E-81A50017B779}">
      <dgm:prSet/>
      <dgm:spPr/>
      <dgm:t>
        <a:bodyPr/>
        <a:lstStyle/>
        <a:p>
          <a:endParaRPr lang="zh-CN" altLang="en-US"/>
        </a:p>
      </dgm:t>
    </dgm:pt>
    <dgm:pt modelId="{2E11D052-DDD0-42C5-9AAD-6A4B763B3104}">
      <dgm:prSet phldrT="[文本]" custT="1"/>
      <dgm:spPr/>
      <dgm:t>
        <a:bodyPr/>
        <a:lstStyle/>
        <a:p>
          <a:r>
            <a:rPr lang="en-US" altLang="zh-CN" sz="1600" dirty="0"/>
            <a:t>View listens to user events</a:t>
          </a:r>
          <a:endParaRPr lang="zh-CN" altLang="en-US" sz="1600" dirty="0"/>
        </a:p>
      </dgm:t>
    </dgm:pt>
    <dgm:pt modelId="{F4150624-A19A-46A2-8D90-FF27C7417E7F}" type="parTrans" cxnId="{7EA218FA-A9EB-4A2F-BEBE-11A45B0D4F70}">
      <dgm:prSet/>
      <dgm:spPr/>
      <dgm:t>
        <a:bodyPr/>
        <a:lstStyle/>
        <a:p>
          <a:endParaRPr lang="zh-CN" altLang="en-US"/>
        </a:p>
      </dgm:t>
    </dgm:pt>
    <dgm:pt modelId="{902D2EE0-9B75-4E93-8D71-A2FC27A85CB5}" type="sibTrans" cxnId="{7EA218FA-A9EB-4A2F-BEBE-11A45B0D4F70}">
      <dgm:prSet/>
      <dgm:spPr/>
      <dgm:t>
        <a:bodyPr/>
        <a:lstStyle/>
        <a:p>
          <a:endParaRPr lang="zh-CN" altLang="en-US"/>
        </a:p>
      </dgm:t>
    </dgm:pt>
    <dgm:pt modelId="{BF6657D0-CB84-485B-93C9-C91E2B75397D}">
      <dgm:prSet custT="1"/>
      <dgm:spPr/>
      <dgm:t>
        <a:bodyPr/>
        <a:lstStyle/>
        <a:p>
          <a:r>
            <a:rPr lang="en-US" altLang="zh-CN" sz="1600" dirty="0"/>
            <a:t>trigger</a:t>
          </a:r>
          <a:r>
            <a:rPr lang="en-US" altLang="zh-CN" sz="1600" baseline="0" dirty="0"/>
            <a:t> event and call the </a:t>
          </a:r>
          <a:r>
            <a:rPr lang="en-US" altLang="zh-CN" sz="1600" dirty="0"/>
            <a:t>monitoring method</a:t>
          </a:r>
          <a:endParaRPr lang="zh-CN" altLang="en-US" sz="1600" dirty="0"/>
        </a:p>
      </dgm:t>
    </dgm:pt>
    <dgm:pt modelId="{E4D4023A-C0AF-4E42-918A-65D1C0AC9621}" type="parTrans" cxnId="{0E62A6AC-832B-4B6B-8D82-F78F52A0F0D5}">
      <dgm:prSet/>
      <dgm:spPr/>
      <dgm:t>
        <a:bodyPr/>
        <a:lstStyle/>
        <a:p>
          <a:endParaRPr lang="zh-CN" altLang="en-US"/>
        </a:p>
      </dgm:t>
    </dgm:pt>
    <dgm:pt modelId="{34BEE5DD-1B93-44C5-A4CF-74AD06A39628}" type="sibTrans" cxnId="{0E62A6AC-832B-4B6B-8D82-F78F52A0F0D5}">
      <dgm:prSet/>
      <dgm:spPr/>
      <dgm:t>
        <a:bodyPr/>
        <a:lstStyle/>
        <a:p>
          <a:endParaRPr lang="zh-CN" altLang="en-US"/>
        </a:p>
      </dgm:t>
    </dgm:pt>
    <dgm:pt modelId="{FDFC7333-448D-4EFE-A49E-BCD786CC1C56}">
      <dgm:prSet custT="1"/>
      <dgm:spPr/>
      <dgm:t>
        <a:bodyPr/>
        <a:lstStyle/>
        <a:p>
          <a:r>
            <a:rPr lang="en-US" altLang="zh-CN" sz="1600" dirty="0"/>
            <a:t>Model request data to the server</a:t>
          </a:r>
          <a:endParaRPr lang="zh-CN" altLang="en-US" sz="1600" dirty="0"/>
        </a:p>
      </dgm:t>
    </dgm:pt>
    <dgm:pt modelId="{C812AF33-3FC2-4E0F-B1DD-8F289E02F3C7}" type="parTrans" cxnId="{3FB47EFF-959E-434C-AD20-8D9282856003}">
      <dgm:prSet/>
      <dgm:spPr/>
      <dgm:t>
        <a:bodyPr/>
        <a:lstStyle/>
        <a:p>
          <a:endParaRPr lang="zh-CN" altLang="en-US"/>
        </a:p>
      </dgm:t>
    </dgm:pt>
    <dgm:pt modelId="{FE462CE5-B2FB-4E2E-983F-FA179DF40808}" type="sibTrans" cxnId="{3FB47EFF-959E-434C-AD20-8D9282856003}">
      <dgm:prSet/>
      <dgm:spPr/>
      <dgm:t>
        <a:bodyPr/>
        <a:lstStyle/>
        <a:p>
          <a:endParaRPr lang="zh-CN" altLang="en-US"/>
        </a:p>
      </dgm:t>
    </dgm:pt>
    <dgm:pt modelId="{520A5B46-8188-4AD9-B99A-5670C87F1720}" type="pres">
      <dgm:prSet presAssocID="{7F8270BA-2C6F-4BB9-BF51-AE5FE9EB7909}" presName="Name0" presStyleCnt="0">
        <dgm:presLayoutVars>
          <dgm:dir/>
          <dgm:animLvl val="lvl"/>
          <dgm:resizeHandles val="exact"/>
        </dgm:presLayoutVars>
      </dgm:prSet>
      <dgm:spPr/>
    </dgm:pt>
    <dgm:pt modelId="{DF94744D-B6AB-429B-9843-F9E41EE33975}" type="pres">
      <dgm:prSet presAssocID="{E102ABF7-D791-41AD-AACF-5AEA786F261B}" presName="parTxOnly" presStyleLbl="node1" presStyleIdx="0" presStyleCnt="5" custLinFactNeighborX="-1123">
        <dgm:presLayoutVars>
          <dgm:chMax val="0"/>
          <dgm:chPref val="0"/>
          <dgm:bulletEnabled val="1"/>
        </dgm:presLayoutVars>
      </dgm:prSet>
      <dgm:spPr/>
    </dgm:pt>
    <dgm:pt modelId="{77BAF086-15E4-4A2B-8580-661F609A8F3E}" type="pres">
      <dgm:prSet presAssocID="{5A4C4963-3BC8-4656-B13D-53547A4FAF5D}" presName="parTxOnlySpace" presStyleCnt="0"/>
      <dgm:spPr/>
    </dgm:pt>
    <dgm:pt modelId="{76B77ABF-C004-4617-A0DA-D35D264F52D8}" type="pres">
      <dgm:prSet presAssocID="{84D873A6-B84B-45AF-B204-7766B6D43009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C48C500-7442-417F-BE3D-221C38415729}" type="pres">
      <dgm:prSet presAssocID="{5BE900A9-6A8B-4BAD-B7F7-C4E54830EEBA}" presName="parTxOnlySpace" presStyleCnt="0"/>
      <dgm:spPr/>
    </dgm:pt>
    <dgm:pt modelId="{64E67553-C9BF-4CBF-BFAD-89585EAB6CB4}" type="pres">
      <dgm:prSet presAssocID="{2E11D052-DDD0-42C5-9AAD-6A4B763B310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FE89D45-9281-4E1B-8290-E9D6FEA9D393}" type="pres">
      <dgm:prSet presAssocID="{902D2EE0-9B75-4E93-8D71-A2FC27A85CB5}" presName="parTxOnlySpace" presStyleCnt="0"/>
      <dgm:spPr/>
    </dgm:pt>
    <dgm:pt modelId="{988DEBD0-714E-472E-95D8-2E2E7E659A5A}" type="pres">
      <dgm:prSet presAssocID="{BF6657D0-CB84-485B-93C9-C91E2B75397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927243C-B6E2-4A12-A591-C9AD751A5851}" type="pres">
      <dgm:prSet presAssocID="{34BEE5DD-1B93-44C5-A4CF-74AD06A39628}" presName="parTxOnlySpace" presStyleCnt="0"/>
      <dgm:spPr/>
    </dgm:pt>
    <dgm:pt modelId="{54D3A12A-0D4D-455D-8D31-56B8398309EF}" type="pres">
      <dgm:prSet presAssocID="{FDFC7333-448D-4EFE-A49E-BCD786CC1C5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7EA218FA-A9EB-4A2F-BEBE-11A45B0D4F70}" srcId="{7F8270BA-2C6F-4BB9-BF51-AE5FE9EB7909}" destId="{2E11D052-DDD0-42C5-9AAD-6A4B763B3104}" srcOrd="2" destOrd="0" parTransId="{F4150624-A19A-46A2-8D90-FF27C7417E7F}" sibTransId="{902D2EE0-9B75-4E93-8D71-A2FC27A85CB5}"/>
    <dgm:cxn modelId="{04C47D2C-B6FB-4B81-BCB9-ABBE1DD962FD}" type="presOf" srcId="{7F8270BA-2C6F-4BB9-BF51-AE5FE9EB7909}" destId="{520A5B46-8188-4AD9-B99A-5670C87F1720}" srcOrd="0" destOrd="0" presId="urn:microsoft.com/office/officeart/2005/8/layout/chevron1"/>
    <dgm:cxn modelId="{02C8745C-56DA-45C3-938C-40C0D8717864}" type="presOf" srcId="{FDFC7333-448D-4EFE-A49E-BCD786CC1C56}" destId="{54D3A12A-0D4D-455D-8D31-56B8398309EF}" srcOrd="0" destOrd="0" presId="urn:microsoft.com/office/officeart/2005/8/layout/chevron1"/>
    <dgm:cxn modelId="{0E62A6AC-832B-4B6B-8D82-F78F52A0F0D5}" srcId="{7F8270BA-2C6F-4BB9-BF51-AE5FE9EB7909}" destId="{BF6657D0-CB84-485B-93C9-C91E2B75397D}" srcOrd="3" destOrd="0" parTransId="{E4D4023A-C0AF-4E42-918A-65D1C0AC9621}" sibTransId="{34BEE5DD-1B93-44C5-A4CF-74AD06A39628}"/>
    <dgm:cxn modelId="{3AB4FF43-78BF-437B-AA24-43E982261E68}" type="presOf" srcId="{2E11D052-DDD0-42C5-9AAD-6A4B763B3104}" destId="{64E67553-C9BF-4CBF-BFAD-89585EAB6CB4}" srcOrd="0" destOrd="0" presId="urn:microsoft.com/office/officeart/2005/8/layout/chevron1"/>
    <dgm:cxn modelId="{CBF474E9-5D70-462F-B4D3-64A7D00359DE}" type="presOf" srcId="{E102ABF7-D791-41AD-AACF-5AEA786F261B}" destId="{DF94744D-B6AB-429B-9843-F9E41EE33975}" srcOrd="0" destOrd="0" presId="urn:microsoft.com/office/officeart/2005/8/layout/chevron1"/>
    <dgm:cxn modelId="{82F5240D-D77D-4502-8D72-C53BD6D414F2}" type="presOf" srcId="{84D873A6-B84B-45AF-B204-7766B6D43009}" destId="{76B77ABF-C004-4617-A0DA-D35D264F52D8}" srcOrd="0" destOrd="0" presId="urn:microsoft.com/office/officeart/2005/8/layout/chevron1"/>
    <dgm:cxn modelId="{DADC7559-D545-4727-9A1E-81A50017B779}" srcId="{7F8270BA-2C6F-4BB9-BF51-AE5FE9EB7909}" destId="{84D873A6-B84B-45AF-B204-7766B6D43009}" srcOrd="1" destOrd="0" parTransId="{B6F6320C-757C-4577-BDF9-2DD7B9BE8850}" sibTransId="{5BE900A9-6A8B-4BAD-B7F7-C4E54830EEBA}"/>
    <dgm:cxn modelId="{532444C5-460F-4655-A622-AB6CAC1B0E7B}" srcId="{7F8270BA-2C6F-4BB9-BF51-AE5FE9EB7909}" destId="{E102ABF7-D791-41AD-AACF-5AEA786F261B}" srcOrd="0" destOrd="0" parTransId="{913678E3-D084-4221-896D-9354AB8667AB}" sibTransId="{5A4C4963-3BC8-4656-B13D-53547A4FAF5D}"/>
    <dgm:cxn modelId="{ED7F4F32-92A7-4A07-AD06-54E8821BC8F8}" type="presOf" srcId="{BF6657D0-CB84-485B-93C9-C91E2B75397D}" destId="{988DEBD0-714E-472E-95D8-2E2E7E659A5A}" srcOrd="0" destOrd="0" presId="urn:microsoft.com/office/officeart/2005/8/layout/chevron1"/>
    <dgm:cxn modelId="{3FB47EFF-959E-434C-AD20-8D9282856003}" srcId="{7F8270BA-2C6F-4BB9-BF51-AE5FE9EB7909}" destId="{FDFC7333-448D-4EFE-A49E-BCD786CC1C56}" srcOrd="4" destOrd="0" parTransId="{C812AF33-3FC2-4E0F-B1DD-8F289E02F3C7}" sibTransId="{FE462CE5-B2FB-4E2E-983F-FA179DF40808}"/>
    <dgm:cxn modelId="{DF7AA28F-58F4-4A33-B9FC-89F28A3EE9FB}" type="presParOf" srcId="{520A5B46-8188-4AD9-B99A-5670C87F1720}" destId="{DF94744D-B6AB-429B-9843-F9E41EE33975}" srcOrd="0" destOrd="0" presId="urn:microsoft.com/office/officeart/2005/8/layout/chevron1"/>
    <dgm:cxn modelId="{5784AB7F-D14A-445A-9D40-98AECB9816C7}" type="presParOf" srcId="{520A5B46-8188-4AD9-B99A-5670C87F1720}" destId="{77BAF086-15E4-4A2B-8580-661F609A8F3E}" srcOrd="1" destOrd="0" presId="urn:microsoft.com/office/officeart/2005/8/layout/chevron1"/>
    <dgm:cxn modelId="{13423283-A47F-4B5C-9905-D2841D634673}" type="presParOf" srcId="{520A5B46-8188-4AD9-B99A-5670C87F1720}" destId="{76B77ABF-C004-4617-A0DA-D35D264F52D8}" srcOrd="2" destOrd="0" presId="urn:microsoft.com/office/officeart/2005/8/layout/chevron1"/>
    <dgm:cxn modelId="{5BF03AEA-7E6C-4BB9-8A42-90FA1E2E0928}" type="presParOf" srcId="{520A5B46-8188-4AD9-B99A-5670C87F1720}" destId="{7C48C500-7442-417F-BE3D-221C38415729}" srcOrd="3" destOrd="0" presId="urn:microsoft.com/office/officeart/2005/8/layout/chevron1"/>
    <dgm:cxn modelId="{04593BCB-77ED-4BF0-A3AB-2BA4262BCADB}" type="presParOf" srcId="{520A5B46-8188-4AD9-B99A-5670C87F1720}" destId="{64E67553-C9BF-4CBF-BFAD-89585EAB6CB4}" srcOrd="4" destOrd="0" presId="urn:microsoft.com/office/officeart/2005/8/layout/chevron1"/>
    <dgm:cxn modelId="{24514D12-0508-4A5E-A42A-95F99CD4CB20}" type="presParOf" srcId="{520A5B46-8188-4AD9-B99A-5670C87F1720}" destId="{6FE89D45-9281-4E1B-8290-E9D6FEA9D393}" srcOrd="5" destOrd="0" presId="urn:microsoft.com/office/officeart/2005/8/layout/chevron1"/>
    <dgm:cxn modelId="{0DC50011-9AFD-418A-B966-214FE8B97525}" type="presParOf" srcId="{520A5B46-8188-4AD9-B99A-5670C87F1720}" destId="{988DEBD0-714E-472E-95D8-2E2E7E659A5A}" srcOrd="6" destOrd="0" presId="urn:microsoft.com/office/officeart/2005/8/layout/chevron1"/>
    <dgm:cxn modelId="{0A6E67D7-D294-411F-A517-D552DD30A292}" type="presParOf" srcId="{520A5B46-8188-4AD9-B99A-5670C87F1720}" destId="{6927243C-B6E2-4A12-A591-C9AD751A5851}" srcOrd="7" destOrd="0" presId="urn:microsoft.com/office/officeart/2005/8/layout/chevron1"/>
    <dgm:cxn modelId="{6D3C71CE-A493-4B39-A5C2-43F492BA5F4E}" type="presParOf" srcId="{520A5B46-8188-4AD9-B99A-5670C87F1720}" destId="{54D3A12A-0D4D-455D-8D31-56B8398309E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0F9EA2-5834-43ED-AFC6-F6B8E2DA0E96}" type="doc">
      <dgm:prSet loTypeId="urn:microsoft.com/office/officeart/2005/8/layout/list1#1" loCatId="list" qsTypeId="urn:microsoft.com/office/officeart/2005/8/quickstyle/simple1#4" qsCatId="simple" csTypeId="urn:microsoft.com/office/officeart/2005/8/colors/accent1_2#4" csCatId="accent1" phldr="1"/>
      <dgm:spPr/>
      <dgm:t>
        <a:bodyPr/>
        <a:lstStyle/>
        <a:p>
          <a:endParaRPr lang="zh-CN" altLang="en-US"/>
        </a:p>
      </dgm:t>
    </dgm:pt>
    <dgm:pt modelId="{411AA8BB-CFB4-4BD0-B950-64B506F16323}">
      <dgm:prSet/>
      <dgm:spPr/>
      <dgm:t>
        <a:bodyPr/>
        <a:lstStyle/>
        <a:p>
          <a:r>
            <a:rPr lang="en-US" dirty="0"/>
            <a:t>1. </a:t>
          </a:r>
          <a:r>
            <a:rPr lang="en-US" altLang="zh-CN" dirty="0"/>
            <a:t>Basic Usage</a:t>
          </a:r>
          <a:endParaRPr lang="zh-CN" dirty="0"/>
        </a:p>
      </dgm:t>
    </dgm:pt>
    <dgm:pt modelId="{D312BC73-5917-44A6-ACB8-F5C9DCFE3B79}" type="parTrans" cxnId="{C167EF1C-1403-46C0-BE89-438EBE50F99E}">
      <dgm:prSet/>
      <dgm:spPr/>
      <dgm:t>
        <a:bodyPr/>
        <a:lstStyle/>
        <a:p>
          <a:endParaRPr lang="zh-CN" altLang="en-US"/>
        </a:p>
      </dgm:t>
    </dgm:pt>
    <dgm:pt modelId="{4DE747BE-97EE-49D6-92B2-966C0DFC8F54}" type="sibTrans" cxnId="{C167EF1C-1403-46C0-BE89-438EBE50F99E}">
      <dgm:prSet/>
      <dgm:spPr/>
      <dgm:t>
        <a:bodyPr/>
        <a:lstStyle/>
        <a:p>
          <a:endParaRPr lang="zh-CN" altLang="en-US"/>
        </a:p>
      </dgm:t>
    </dgm:pt>
    <dgm:pt modelId="{5A14F3BF-6817-493A-9E5C-AF7429BA3C4C}">
      <dgm:prSet/>
      <dgm:spPr/>
      <dgm:t>
        <a:bodyPr/>
        <a:lstStyle/>
        <a:p>
          <a:r>
            <a:rPr lang="en-US" dirty="0"/>
            <a:t>2. Block helper</a:t>
          </a:r>
          <a:endParaRPr lang="zh-CN" dirty="0"/>
        </a:p>
      </dgm:t>
    </dgm:pt>
    <dgm:pt modelId="{8BF90BFD-B1AD-4879-BC85-0CD52F786EFE}" type="parTrans" cxnId="{AFE4B20F-F937-4A19-8DED-D82F8DE09216}">
      <dgm:prSet/>
      <dgm:spPr/>
      <dgm:t>
        <a:bodyPr/>
        <a:lstStyle/>
        <a:p>
          <a:endParaRPr lang="zh-CN" altLang="en-US"/>
        </a:p>
      </dgm:t>
    </dgm:pt>
    <dgm:pt modelId="{23592DCE-48B8-4417-87FA-826B9300CA74}" type="sibTrans" cxnId="{AFE4B20F-F937-4A19-8DED-D82F8DE09216}">
      <dgm:prSet/>
      <dgm:spPr/>
      <dgm:t>
        <a:bodyPr/>
        <a:lstStyle/>
        <a:p>
          <a:endParaRPr lang="zh-CN" altLang="en-US"/>
        </a:p>
      </dgm:t>
    </dgm:pt>
    <dgm:pt modelId="{CB90A563-8F7B-495F-BB39-BF67056C98D5}">
      <dgm:prSet/>
      <dgm:spPr/>
      <dgm:t>
        <a:bodyPr/>
        <a:lstStyle/>
        <a:p>
          <a:r>
            <a:rPr lang="en-US" dirty="0"/>
            <a:t>3.Customize Block helper</a:t>
          </a:r>
          <a:endParaRPr lang="zh-CN" dirty="0"/>
        </a:p>
      </dgm:t>
    </dgm:pt>
    <dgm:pt modelId="{8BE9BC24-FCF9-4224-82D6-8D5B5ECB5C96}" type="parTrans" cxnId="{CBC6FCC9-E449-440F-95A6-9E50B1A991A7}">
      <dgm:prSet/>
      <dgm:spPr/>
      <dgm:t>
        <a:bodyPr/>
        <a:lstStyle/>
        <a:p>
          <a:endParaRPr lang="zh-CN" altLang="en-US"/>
        </a:p>
      </dgm:t>
    </dgm:pt>
    <dgm:pt modelId="{C358F180-7A0D-4EF4-BC43-4E0952050F99}" type="sibTrans" cxnId="{CBC6FCC9-E449-440F-95A6-9E50B1A991A7}">
      <dgm:prSet/>
      <dgm:spPr/>
      <dgm:t>
        <a:bodyPr/>
        <a:lstStyle/>
        <a:p>
          <a:endParaRPr lang="zh-CN" altLang="en-US"/>
        </a:p>
      </dgm:t>
    </dgm:pt>
    <dgm:pt modelId="{E59CF5E2-4B0F-4D66-BADA-C7D9FC22EDD5}" type="pres">
      <dgm:prSet presAssocID="{D80F9EA2-5834-43ED-AFC6-F6B8E2DA0E96}" presName="linear" presStyleCnt="0">
        <dgm:presLayoutVars>
          <dgm:dir/>
          <dgm:animLvl val="lvl"/>
          <dgm:resizeHandles val="exact"/>
        </dgm:presLayoutVars>
      </dgm:prSet>
      <dgm:spPr/>
    </dgm:pt>
    <dgm:pt modelId="{D01BCAB0-0DEB-4B47-95F8-BFDB44F15291}" type="pres">
      <dgm:prSet presAssocID="{411AA8BB-CFB4-4BD0-B950-64B506F16323}" presName="parentLin" presStyleCnt="0"/>
      <dgm:spPr/>
    </dgm:pt>
    <dgm:pt modelId="{A7BA3D33-59EE-4E72-A64E-FCF4BE6AA918}" type="pres">
      <dgm:prSet presAssocID="{411AA8BB-CFB4-4BD0-B950-64B506F16323}" presName="parentLeftMargin" presStyleLbl="node1" presStyleIdx="0" presStyleCnt="3"/>
      <dgm:spPr/>
    </dgm:pt>
    <dgm:pt modelId="{0E1E1C9A-D267-4E87-B022-05C076E4F732}" type="pres">
      <dgm:prSet presAssocID="{411AA8BB-CFB4-4BD0-B950-64B506F1632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684E2DC-F16D-4941-93A6-A39B436FB0B3}" type="pres">
      <dgm:prSet presAssocID="{411AA8BB-CFB4-4BD0-B950-64B506F16323}" presName="negativeSpace" presStyleCnt="0"/>
      <dgm:spPr/>
    </dgm:pt>
    <dgm:pt modelId="{D4742AA8-2BD9-4060-A7E1-F98389CEBA54}" type="pres">
      <dgm:prSet presAssocID="{411AA8BB-CFB4-4BD0-B950-64B506F16323}" presName="childText" presStyleLbl="conFgAcc1" presStyleIdx="0" presStyleCnt="3">
        <dgm:presLayoutVars>
          <dgm:bulletEnabled val="1"/>
        </dgm:presLayoutVars>
      </dgm:prSet>
      <dgm:spPr/>
    </dgm:pt>
    <dgm:pt modelId="{07F52C71-1D98-44FC-A7A7-05BFF7B2B9D9}" type="pres">
      <dgm:prSet presAssocID="{4DE747BE-97EE-49D6-92B2-966C0DFC8F54}" presName="spaceBetweenRectangles" presStyleCnt="0"/>
      <dgm:spPr/>
    </dgm:pt>
    <dgm:pt modelId="{25AD644B-4DAD-4619-BC7B-0C980DC9D2BC}" type="pres">
      <dgm:prSet presAssocID="{5A14F3BF-6817-493A-9E5C-AF7429BA3C4C}" presName="parentLin" presStyleCnt="0"/>
      <dgm:spPr/>
    </dgm:pt>
    <dgm:pt modelId="{D63A0CF5-3973-455F-982C-D2B00E86E2FF}" type="pres">
      <dgm:prSet presAssocID="{5A14F3BF-6817-493A-9E5C-AF7429BA3C4C}" presName="parentLeftMargin" presStyleLbl="node1" presStyleIdx="0" presStyleCnt="3"/>
      <dgm:spPr/>
    </dgm:pt>
    <dgm:pt modelId="{D4B6C33E-73A4-4933-8A8D-8B2D3C7C775B}" type="pres">
      <dgm:prSet presAssocID="{5A14F3BF-6817-493A-9E5C-AF7429BA3C4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D13CE73-4B37-41BB-8F13-AC3DFB0427C0}" type="pres">
      <dgm:prSet presAssocID="{5A14F3BF-6817-493A-9E5C-AF7429BA3C4C}" presName="negativeSpace" presStyleCnt="0"/>
      <dgm:spPr/>
    </dgm:pt>
    <dgm:pt modelId="{8163C289-8362-49BA-831D-14DB6F18CD91}" type="pres">
      <dgm:prSet presAssocID="{5A14F3BF-6817-493A-9E5C-AF7429BA3C4C}" presName="childText" presStyleLbl="conFgAcc1" presStyleIdx="1" presStyleCnt="3">
        <dgm:presLayoutVars>
          <dgm:bulletEnabled val="1"/>
        </dgm:presLayoutVars>
      </dgm:prSet>
      <dgm:spPr/>
    </dgm:pt>
    <dgm:pt modelId="{468FBBE4-8CD0-4123-8742-3A90D20DD248}" type="pres">
      <dgm:prSet presAssocID="{23592DCE-48B8-4417-87FA-826B9300CA74}" presName="spaceBetweenRectangles" presStyleCnt="0"/>
      <dgm:spPr/>
    </dgm:pt>
    <dgm:pt modelId="{4B24B92A-900D-47FB-A77C-BAFFA7367A76}" type="pres">
      <dgm:prSet presAssocID="{CB90A563-8F7B-495F-BB39-BF67056C98D5}" presName="parentLin" presStyleCnt="0"/>
      <dgm:spPr/>
    </dgm:pt>
    <dgm:pt modelId="{1AD2D7B7-C461-4D25-89F6-744114C69CEC}" type="pres">
      <dgm:prSet presAssocID="{CB90A563-8F7B-495F-BB39-BF67056C98D5}" presName="parentLeftMargin" presStyleLbl="node1" presStyleIdx="1" presStyleCnt="3"/>
      <dgm:spPr/>
    </dgm:pt>
    <dgm:pt modelId="{EE710A81-ACDE-4313-8688-640269756621}" type="pres">
      <dgm:prSet presAssocID="{CB90A563-8F7B-495F-BB39-BF67056C98D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584A178-9500-4847-8A9D-FE9196C52DBE}" type="pres">
      <dgm:prSet presAssocID="{CB90A563-8F7B-495F-BB39-BF67056C98D5}" presName="negativeSpace" presStyleCnt="0"/>
      <dgm:spPr/>
    </dgm:pt>
    <dgm:pt modelId="{6E54BCD0-DC18-4C44-9E0F-05213A5C9FA3}" type="pres">
      <dgm:prSet presAssocID="{CB90A563-8F7B-495F-BB39-BF67056C98D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096547D-FE3B-4F77-8DA2-74FD8AEF3E10}" type="presOf" srcId="{CB90A563-8F7B-495F-BB39-BF67056C98D5}" destId="{EE710A81-ACDE-4313-8688-640269756621}" srcOrd="1" destOrd="0" presId="urn:microsoft.com/office/officeart/2005/8/layout/list1#1"/>
    <dgm:cxn modelId="{F86609DE-38C7-430D-8405-6911BD64E051}" type="presOf" srcId="{CB90A563-8F7B-495F-BB39-BF67056C98D5}" destId="{1AD2D7B7-C461-4D25-89F6-744114C69CEC}" srcOrd="0" destOrd="0" presId="urn:microsoft.com/office/officeart/2005/8/layout/list1#1"/>
    <dgm:cxn modelId="{297FB20B-A5D9-4278-B73D-0914C5511467}" type="presOf" srcId="{5A14F3BF-6817-493A-9E5C-AF7429BA3C4C}" destId="{D4B6C33E-73A4-4933-8A8D-8B2D3C7C775B}" srcOrd="1" destOrd="0" presId="urn:microsoft.com/office/officeart/2005/8/layout/list1#1"/>
    <dgm:cxn modelId="{C167EF1C-1403-46C0-BE89-438EBE50F99E}" srcId="{D80F9EA2-5834-43ED-AFC6-F6B8E2DA0E96}" destId="{411AA8BB-CFB4-4BD0-B950-64B506F16323}" srcOrd="0" destOrd="0" parTransId="{D312BC73-5917-44A6-ACB8-F5C9DCFE3B79}" sibTransId="{4DE747BE-97EE-49D6-92B2-966C0DFC8F54}"/>
    <dgm:cxn modelId="{CBC6FCC9-E449-440F-95A6-9E50B1A991A7}" srcId="{D80F9EA2-5834-43ED-AFC6-F6B8E2DA0E96}" destId="{CB90A563-8F7B-495F-BB39-BF67056C98D5}" srcOrd="2" destOrd="0" parTransId="{8BE9BC24-FCF9-4224-82D6-8D5B5ECB5C96}" sibTransId="{C358F180-7A0D-4EF4-BC43-4E0952050F99}"/>
    <dgm:cxn modelId="{AFE4B20F-F937-4A19-8DED-D82F8DE09216}" srcId="{D80F9EA2-5834-43ED-AFC6-F6B8E2DA0E96}" destId="{5A14F3BF-6817-493A-9E5C-AF7429BA3C4C}" srcOrd="1" destOrd="0" parTransId="{8BF90BFD-B1AD-4879-BC85-0CD52F786EFE}" sibTransId="{23592DCE-48B8-4417-87FA-826B9300CA74}"/>
    <dgm:cxn modelId="{81CC9576-BCD9-44F4-8115-575864A7DB07}" type="presOf" srcId="{411AA8BB-CFB4-4BD0-B950-64B506F16323}" destId="{A7BA3D33-59EE-4E72-A64E-FCF4BE6AA918}" srcOrd="0" destOrd="0" presId="urn:microsoft.com/office/officeart/2005/8/layout/list1#1"/>
    <dgm:cxn modelId="{653D4BBD-5F57-4BFC-89BB-FA3B2DCB8585}" type="presOf" srcId="{5A14F3BF-6817-493A-9E5C-AF7429BA3C4C}" destId="{D63A0CF5-3973-455F-982C-D2B00E86E2FF}" srcOrd="0" destOrd="0" presId="urn:microsoft.com/office/officeart/2005/8/layout/list1#1"/>
    <dgm:cxn modelId="{5EA4DB0A-44D1-453D-84EC-B8537774BB84}" type="presOf" srcId="{411AA8BB-CFB4-4BD0-B950-64B506F16323}" destId="{0E1E1C9A-D267-4E87-B022-05C076E4F732}" srcOrd="1" destOrd="0" presId="urn:microsoft.com/office/officeart/2005/8/layout/list1#1"/>
    <dgm:cxn modelId="{513B29BB-DD22-41F2-AC17-A0EAD2158DDB}" type="presOf" srcId="{D80F9EA2-5834-43ED-AFC6-F6B8E2DA0E96}" destId="{E59CF5E2-4B0F-4D66-BADA-C7D9FC22EDD5}" srcOrd="0" destOrd="0" presId="urn:microsoft.com/office/officeart/2005/8/layout/list1#1"/>
    <dgm:cxn modelId="{1A51D740-1A06-45AD-956F-A98BD0BFA2F6}" type="presParOf" srcId="{E59CF5E2-4B0F-4D66-BADA-C7D9FC22EDD5}" destId="{D01BCAB0-0DEB-4B47-95F8-BFDB44F15291}" srcOrd="0" destOrd="0" presId="urn:microsoft.com/office/officeart/2005/8/layout/list1#1"/>
    <dgm:cxn modelId="{6EDA72B7-38BF-4CD8-AEF9-1F33FED96A51}" type="presParOf" srcId="{D01BCAB0-0DEB-4B47-95F8-BFDB44F15291}" destId="{A7BA3D33-59EE-4E72-A64E-FCF4BE6AA918}" srcOrd="0" destOrd="0" presId="urn:microsoft.com/office/officeart/2005/8/layout/list1#1"/>
    <dgm:cxn modelId="{67FBE35B-305F-4FB9-9F0C-FB7A33A2C278}" type="presParOf" srcId="{D01BCAB0-0DEB-4B47-95F8-BFDB44F15291}" destId="{0E1E1C9A-D267-4E87-B022-05C076E4F732}" srcOrd="1" destOrd="0" presId="urn:microsoft.com/office/officeart/2005/8/layout/list1#1"/>
    <dgm:cxn modelId="{93E5E470-3A72-43D3-8F95-6AC1CD2F9221}" type="presParOf" srcId="{E59CF5E2-4B0F-4D66-BADA-C7D9FC22EDD5}" destId="{1684E2DC-F16D-4941-93A6-A39B436FB0B3}" srcOrd="1" destOrd="0" presId="urn:microsoft.com/office/officeart/2005/8/layout/list1#1"/>
    <dgm:cxn modelId="{D83428C4-1C1D-4723-AB74-6CD265FD6817}" type="presParOf" srcId="{E59CF5E2-4B0F-4D66-BADA-C7D9FC22EDD5}" destId="{D4742AA8-2BD9-4060-A7E1-F98389CEBA54}" srcOrd="2" destOrd="0" presId="urn:microsoft.com/office/officeart/2005/8/layout/list1#1"/>
    <dgm:cxn modelId="{4DF3767A-E901-4E4F-97BD-31DD0752902E}" type="presParOf" srcId="{E59CF5E2-4B0F-4D66-BADA-C7D9FC22EDD5}" destId="{07F52C71-1D98-44FC-A7A7-05BFF7B2B9D9}" srcOrd="3" destOrd="0" presId="urn:microsoft.com/office/officeart/2005/8/layout/list1#1"/>
    <dgm:cxn modelId="{17FDE690-3F07-4969-AC0F-DB4393EDC051}" type="presParOf" srcId="{E59CF5E2-4B0F-4D66-BADA-C7D9FC22EDD5}" destId="{25AD644B-4DAD-4619-BC7B-0C980DC9D2BC}" srcOrd="4" destOrd="0" presId="urn:microsoft.com/office/officeart/2005/8/layout/list1#1"/>
    <dgm:cxn modelId="{31AF0BF7-B02A-4653-A4DB-04ACA8757B0D}" type="presParOf" srcId="{25AD644B-4DAD-4619-BC7B-0C980DC9D2BC}" destId="{D63A0CF5-3973-455F-982C-D2B00E86E2FF}" srcOrd="0" destOrd="0" presId="urn:microsoft.com/office/officeart/2005/8/layout/list1#1"/>
    <dgm:cxn modelId="{32DCFD9B-38DD-4FC1-A7AB-494E81423DAD}" type="presParOf" srcId="{25AD644B-4DAD-4619-BC7B-0C980DC9D2BC}" destId="{D4B6C33E-73A4-4933-8A8D-8B2D3C7C775B}" srcOrd="1" destOrd="0" presId="urn:microsoft.com/office/officeart/2005/8/layout/list1#1"/>
    <dgm:cxn modelId="{EF1AEDB1-CA04-4B9B-BC81-BB275AC38F62}" type="presParOf" srcId="{E59CF5E2-4B0F-4D66-BADA-C7D9FC22EDD5}" destId="{3D13CE73-4B37-41BB-8F13-AC3DFB0427C0}" srcOrd="5" destOrd="0" presId="urn:microsoft.com/office/officeart/2005/8/layout/list1#1"/>
    <dgm:cxn modelId="{683EEA73-58AC-4EBE-BE84-E0CD0C1665EA}" type="presParOf" srcId="{E59CF5E2-4B0F-4D66-BADA-C7D9FC22EDD5}" destId="{8163C289-8362-49BA-831D-14DB6F18CD91}" srcOrd="6" destOrd="0" presId="urn:microsoft.com/office/officeart/2005/8/layout/list1#1"/>
    <dgm:cxn modelId="{0BCE696C-3588-4105-98ED-D038EB0DD710}" type="presParOf" srcId="{E59CF5E2-4B0F-4D66-BADA-C7D9FC22EDD5}" destId="{468FBBE4-8CD0-4123-8742-3A90D20DD248}" srcOrd="7" destOrd="0" presId="urn:microsoft.com/office/officeart/2005/8/layout/list1#1"/>
    <dgm:cxn modelId="{0D43C2C7-172D-4C5B-A11F-595BB1807956}" type="presParOf" srcId="{E59CF5E2-4B0F-4D66-BADA-C7D9FC22EDD5}" destId="{4B24B92A-900D-47FB-A77C-BAFFA7367A76}" srcOrd="8" destOrd="0" presId="urn:microsoft.com/office/officeart/2005/8/layout/list1#1"/>
    <dgm:cxn modelId="{F016A698-7D8E-43A6-992C-5CD6EC58C633}" type="presParOf" srcId="{4B24B92A-900D-47FB-A77C-BAFFA7367A76}" destId="{1AD2D7B7-C461-4D25-89F6-744114C69CEC}" srcOrd="0" destOrd="0" presId="urn:microsoft.com/office/officeart/2005/8/layout/list1#1"/>
    <dgm:cxn modelId="{B1A42768-28CD-41B7-A4E4-F7C144CAF8EE}" type="presParOf" srcId="{4B24B92A-900D-47FB-A77C-BAFFA7367A76}" destId="{EE710A81-ACDE-4313-8688-640269756621}" srcOrd="1" destOrd="0" presId="urn:microsoft.com/office/officeart/2005/8/layout/list1#1"/>
    <dgm:cxn modelId="{EB13FFAC-0162-4028-95D4-7F9D265185D0}" type="presParOf" srcId="{E59CF5E2-4B0F-4D66-BADA-C7D9FC22EDD5}" destId="{C584A178-9500-4847-8A9D-FE9196C52DBE}" srcOrd="9" destOrd="0" presId="urn:microsoft.com/office/officeart/2005/8/layout/list1#1"/>
    <dgm:cxn modelId="{74AEF54C-144F-4F63-999E-012065456E05}" type="presParOf" srcId="{E59CF5E2-4B0F-4D66-BADA-C7D9FC22EDD5}" destId="{6E54BCD0-DC18-4C44-9E0F-05213A5C9FA3}" srcOrd="10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6BEE5-5482-482E-890B-DA24F9CBAD05}">
      <dsp:nvSpPr>
        <dsp:cNvPr id="0" name=""/>
        <dsp:cNvSpPr/>
      </dsp:nvSpPr>
      <dsp:spPr>
        <a:xfrm rot="5400000">
          <a:off x="5710095" y="-2270710"/>
          <a:ext cx="1063313" cy="58745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Model is responsible for data logic between browser and server</a:t>
          </a:r>
          <a:endParaRPr lang="zh-CN" altLang="en-US" sz="1800" kern="1200" dirty="0"/>
        </a:p>
      </dsp:txBody>
      <dsp:txXfrm rot="-5400000">
        <a:off x="3304457" y="186835"/>
        <a:ext cx="5822683" cy="959499"/>
      </dsp:txXfrm>
    </dsp:sp>
    <dsp:sp modelId="{35FBA747-C000-4293-B9D6-A01FD6E8C64A}">
      <dsp:nvSpPr>
        <dsp:cNvPr id="0" name=""/>
        <dsp:cNvSpPr/>
      </dsp:nvSpPr>
      <dsp:spPr>
        <a:xfrm>
          <a:off x="0" y="2013"/>
          <a:ext cx="3304457" cy="1329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Model</a:t>
          </a:r>
          <a:endParaRPr lang="zh-CN" altLang="en-US" sz="6500" kern="1200" dirty="0"/>
        </a:p>
      </dsp:txBody>
      <dsp:txXfrm>
        <a:off x="64883" y="66896"/>
        <a:ext cx="3174691" cy="1199376"/>
      </dsp:txXfrm>
    </dsp:sp>
    <dsp:sp modelId="{E873BA2E-C7FD-4F52-8ED4-6A3D1492CCEE}">
      <dsp:nvSpPr>
        <dsp:cNvPr id="0" name=""/>
        <dsp:cNvSpPr/>
      </dsp:nvSpPr>
      <dsp:spPr>
        <a:xfrm rot="5400000">
          <a:off x="5710095" y="-875110"/>
          <a:ext cx="1063313" cy="58745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View is responsible for the page logic and rendering of browser view</a:t>
          </a:r>
          <a:endParaRPr lang="zh-CN" altLang="en-US" sz="1800" kern="1200" dirty="0"/>
        </a:p>
      </dsp:txBody>
      <dsp:txXfrm rot="-5400000">
        <a:off x="3304457" y="1582435"/>
        <a:ext cx="5822683" cy="959499"/>
      </dsp:txXfrm>
    </dsp:sp>
    <dsp:sp modelId="{8E2D4A9B-8FD6-470E-A5E4-45CB9750AD10}">
      <dsp:nvSpPr>
        <dsp:cNvPr id="0" name=""/>
        <dsp:cNvSpPr/>
      </dsp:nvSpPr>
      <dsp:spPr>
        <a:xfrm>
          <a:off x="0" y="1397613"/>
          <a:ext cx="3304457" cy="1329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View</a:t>
          </a:r>
          <a:endParaRPr lang="zh-CN" altLang="en-US" sz="6500" kern="1200" dirty="0"/>
        </a:p>
      </dsp:txBody>
      <dsp:txXfrm>
        <a:off x="64883" y="1462496"/>
        <a:ext cx="3174691" cy="1199376"/>
      </dsp:txXfrm>
    </dsp:sp>
    <dsp:sp modelId="{6989404F-9A7D-446B-9C4D-7A50A6A2A3DD}">
      <dsp:nvSpPr>
        <dsp:cNvPr id="0" name=""/>
        <dsp:cNvSpPr/>
      </dsp:nvSpPr>
      <dsp:spPr>
        <a:xfrm rot="5400000">
          <a:off x="5710095" y="520488"/>
          <a:ext cx="1063313" cy="58745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Events control the bidirectional flow of data </a:t>
          </a:r>
          <a:endParaRPr lang="zh-CN" altLang="en-US" sz="1800" kern="1200" dirty="0"/>
        </a:p>
      </dsp:txBody>
      <dsp:txXfrm rot="-5400000">
        <a:off x="3304457" y="2978034"/>
        <a:ext cx="5822683" cy="959499"/>
      </dsp:txXfrm>
    </dsp:sp>
    <dsp:sp modelId="{AC4EFB88-6624-43DA-993E-C9A6F9562B4D}">
      <dsp:nvSpPr>
        <dsp:cNvPr id="0" name=""/>
        <dsp:cNvSpPr/>
      </dsp:nvSpPr>
      <dsp:spPr>
        <a:xfrm>
          <a:off x="0" y="2793212"/>
          <a:ext cx="3304457" cy="1329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Events</a:t>
          </a:r>
          <a:endParaRPr lang="zh-CN" altLang="en-US" sz="6500" kern="1200" dirty="0"/>
        </a:p>
      </dsp:txBody>
      <dsp:txXfrm>
        <a:off x="64883" y="2858095"/>
        <a:ext cx="3174691" cy="11993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4744D-B6AB-429B-9843-F9E41EE33975}">
      <dsp:nvSpPr>
        <dsp:cNvPr id="0" name=""/>
        <dsp:cNvSpPr/>
      </dsp:nvSpPr>
      <dsp:spPr>
        <a:xfrm>
          <a:off x="1" y="203041"/>
          <a:ext cx="2234741" cy="893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+mn-lt"/>
            </a:rPr>
            <a:t>create view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+mn-lt"/>
            </a:rPr>
            <a:t>create model</a:t>
          </a:r>
          <a:endParaRPr lang="zh-CN" altLang="en-US" sz="1400" kern="1200" dirty="0">
            <a:latin typeface="+mn-lt"/>
          </a:endParaRPr>
        </a:p>
      </dsp:txBody>
      <dsp:txXfrm>
        <a:off x="446949" y="203041"/>
        <a:ext cx="1340845" cy="893896"/>
      </dsp:txXfrm>
    </dsp:sp>
    <dsp:sp modelId="{76B77ABF-C004-4617-A0DA-D35D264F52D8}">
      <dsp:nvSpPr>
        <dsp:cNvPr id="0" name=""/>
        <dsp:cNvSpPr/>
      </dsp:nvSpPr>
      <dsp:spPr>
        <a:xfrm>
          <a:off x="2013778" y="203041"/>
          <a:ext cx="2234741" cy="893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associates view with model</a:t>
          </a:r>
          <a:endParaRPr lang="zh-CN" altLang="en-US" sz="1600" kern="1200" dirty="0"/>
        </a:p>
      </dsp:txBody>
      <dsp:txXfrm>
        <a:off x="2460726" y="203041"/>
        <a:ext cx="1340845" cy="893896"/>
      </dsp:txXfrm>
    </dsp:sp>
    <dsp:sp modelId="{64E67553-C9BF-4CBF-BFAD-89585EAB6CB4}">
      <dsp:nvSpPr>
        <dsp:cNvPr id="0" name=""/>
        <dsp:cNvSpPr/>
      </dsp:nvSpPr>
      <dsp:spPr>
        <a:xfrm>
          <a:off x="4025046" y="203041"/>
          <a:ext cx="2234741" cy="893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View listens to model events</a:t>
          </a:r>
          <a:endParaRPr lang="zh-CN" altLang="en-US" sz="1600" kern="1200" dirty="0"/>
        </a:p>
      </dsp:txBody>
      <dsp:txXfrm>
        <a:off x="4471994" y="203041"/>
        <a:ext cx="1340845" cy="893896"/>
      </dsp:txXfrm>
    </dsp:sp>
    <dsp:sp modelId="{988DEBD0-714E-472E-95D8-2E2E7E659A5A}">
      <dsp:nvSpPr>
        <dsp:cNvPr id="0" name=""/>
        <dsp:cNvSpPr/>
      </dsp:nvSpPr>
      <dsp:spPr>
        <a:xfrm>
          <a:off x="6036314" y="203041"/>
          <a:ext cx="2234741" cy="893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Model request data to the server</a:t>
          </a:r>
          <a:endParaRPr lang="zh-CN" altLang="en-US" sz="1600" kern="1200" dirty="0"/>
        </a:p>
      </dsp:txBody>
      <dsp:txXfrm>
        <a:off x="6483262" y="203041"/>
        <a:ext cx="1340845" cy="893896"/>
      </dsp:txXfrm>
    </dsp:sp>
    <dsp:sp modelId="{54D3A12A-0D4D-455D-8D31-56B8398309EF}">
      <dsp:nvSpPr>
        <dsp:cNvPr id="0" name=""/>
        <dsp:cNvSpPr/>
      </dsp:nvSpPr>
      <dsp:spPr>
        <a:xfrm>
          <a:off x="8050093" y="192413"/>
          <a:ext cx="2234741" cy="893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trigger event and call the monitoring method</a:t>
          </a:r>
          <a:endParaRPr lang="zh-CN" altLang="en-US" sz="1600" kern="1200" dirty="0"/>
        </a:p>
      </dsp:txBody>
      <dsp:txXfrm>
        <a:off x="8497041" y="192413"/>
        <a:ext cx="1340845" cy="8938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4744D-B6AB-429B-9843-F9E41EE33975}">
      <dsp:nvSpPr>
        <dsp:cNvPr id="0" name=""/>
        <dsp:cNvSpPr/>
      </dsp:nvSpPr>
      <dsp:spPr>
        <a:xfrm>
          <a:off x="1" y="203041"/>
          <a:ext cx="2234741" cy="893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+mn-lt"/>
            </a:rPr>
            <a:t>create view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+mn-lt"/>
            </a:rPr>
            <a:t>create model</a:t>
          </a:r>
          <a:endParaRPr lang="zh-CN" altLang="en-US" sz="1600" kern="1200" dirty="0">
            <a:latin typeface="+mn-lt"/>
          </a:endParaRPr>
        </a:p>
      </dsp:txBody>
      <dsp:txXfrm>
        <a:off x="446949" y="203041"/>
        <a:ext cx="1340845" cy="893896"/>
      </dsp:txXfrm>
    </dsp:sp>
    <dsp:sp modelId="{76B77ABF-C004-4617-A0DA-D35D264F52D8}">
      <dsp:nvSpPr>
        <dsp:cNvPr id="0" name=""/>
        <dsp:cNvSpPr/>
      </dsp:nvSpPr>
      <dsp:spPr>
        <a:xfrm>
          <a:off x="2013778" y="203041"/>
          <a:ext cx="2234741" cy="893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associates view with model</a:t>
          </a:r>
          <a:endParaRPr lang="zh-CN" altLang="en-US" sz="1600" kern="1200" dirty="0"/>
        </a:p>
      </dsp:txBody>
      <dsp:txXfrm>
        <a:off x="2460726" y="203041"/>
        <a:ext cx="1340845" cy="893896"/>
      </dsp:txXfrm>
    </dsp:sp>
    <dsp:sp modelId="{64E67553-C9BF-4CBF-BFAD-89585EAB6CB4}">
      <dsp:nvSpPr>
        <dsp:cNvPr id="0" name=""/>
        <dsp:cNvSpPr/>
      </dsp:nvSpPr>
      <dsp:spPr>
        <a:xfrm>
          <a:off x="4025046" y="203041"/>
          <a:ext cx="2234741" cy="893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View listens to user events</a:t>
          </a:r>
          <a:endParaRPr lang="zh-CN" altLang="en-US" sz="1600" kern="1200" dirty="0"/>
        </a:p>
      </dsp:txBody>
      <dsp:txXfrm>
        <a:off x="4471994" y="203041"/>
        <a:ext cx="1340845" cy="893896"/>
      </dsp:txXfrm>
    </dsp:sp>
    <dsp:sp modelId="{988DEBD0-714E-472E-95D8-2E2E7E659A5A}">
      <dsp:nvSpPr>
        <dsp:cNvPr id="0" name=""/>
        <dsp:cNvSpPr/>
      </dsp:nvSpPr>
      <dsp:spPr>
        <a:xfrm>
          <a:off x="6036314" y="203041"/>
          <a:ext cx="2234741" cy="893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trigger</a:t>
          </a:r>
          <a:r>
            <a:rPr lang="en-US" altLang="zh-CN" sz="1600" kern="1200" baseline="0" dirty="0"/>
            <a:t> event and call the </a:t>
          </a:r>
          <a:r>
            <a:rPr lang="en-US" altLang="zh-CN" sz="1600" kern="1200" dirty="0"/>
            <a:t>monitoring method</a:t>
          </a:r>
          <a:endParaRPr lang="zh-CN" altLang="en-US" sz="1600" kern="1200" dirty="0"/>
        </a:p>
      </dsp:txBody>
      <dsp:txXfrm>
        <a:off x="6483262" y="203041"/>
        <a:ext cx="1340845" cy="893896"/>
      </dsp:txXfrm>
    </dsp:sp>
    <dsp:sp modelId="{54D3A12A-0D4D-455D-8D31-56B8398309EF}">
      <dsp:nvSpPr>
        <dsp:cNvPr id="0" name=""/>
        <dsp:cNvSpPr/>
      </dsp:nvSpPr>
      <dsp:spPr>
        <a:xfrm>
          <a:off x="8047582" y="203041"/>
          <a:ext cx="2234741" cy="893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Model request data to the server</a:t>
          </a:r>
          <a:endParaRPr lang="zh-CN" altLang="en-US" sz="1600" kern="1200" dirty="0"/>
        </a:p>
      </dsp:txBody>
      <dsp:txXfrm>
        <a:off x="8494530" y="203041"/>
        <a:ext cx="1340845" cy="8938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42AA8-2BD9-4060-A7E1-F98389CEBA54}">
      <dsp:nvSpPr>
        <dsp:cNvPr id="0" name=""/>
        <dsp:cNvSpPr/>
      </dsp:nvSpPr>
      <dsp:spPr>
        <a:xfrm>
          <a:off x="0" y="296355"/>
          <a:ext cx="8764378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E1C9A-D267-4E87-B022-05C076E4F732}">
      <dsp:nvSpPr>
        <dsp:cNvPr id="0" name=""/>
        <dsp:cNvSpPr/>
      </dsp:nvSpPr>
      <dsp:spPr>
        <a:xfrm>
          <a:off x="438218" y="30675"/>
          <a:ext cx="6135064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891" tIns="0" rIns="23189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 </a:t>
          </a:r>
          <a:r>
            <a:rPr lang="en-US" altLang="zh-CN" sz="1800" kern="1200" dirty="0"/>
            <a:t>Basic Usage</a:t>
          </a:r>
          <a:endParaRPr lang="zh-CN" sz="1800" kern="1200" dirty="0"/>
        </a:p>
      </dsp:txBody>
      <dsp:txXfrm>
        <a:off x="464157" y="56614"/>
        <a:ext cx="6083186" cy="479482"/>
      </dsp:txXfrm>
    </dsp:sp>
    <dsp:sp modelId="{8163C289-8362-49BA-831D-14DB6F18CD91}">
      <dsp:nvSpPr>
        <dsp:cNvPr id="0" name=""/>
        <dsp:cNvSpPr/>
      </dsp:nvSpPr>
      <dsp:spPr>
        <a:xfrm>
          <a:off x="0" y="1112835"/>
          <a:ext cx="8764378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B6C33E-73A4-4933-8A8D-8B2D3C7C775B}">
      <dsp:nvSpPr>
        <dsp:cNvPr id="0" name=""/>
        <dsp:cNvSpPr/>
      </dsp:nvSpPr>
      <dsp:spPr>
        <a:xfrm>
          <a:off x="438218" y="847155"/>
          <a:ext cx="6135064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891" tIns="0" rIns="23189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 Block helper</a:t>
          </a:r>
          <a:endParaRPr lang="zh-CN" sz="1800" kern="1200" dirty="0"/>
        </a:p>
      </dsp:txBody>
      <dsp:txXfrm>
        <a:off x="464157" y="873094"/>
        <a:ext cx="6083186" cy="479482"/>
      </dsp:txXfrm>
    </dsp:sp>
    <dsp:sp modelId="{6E54BCD0-DC18-4C44-9E0F-05213A5C9FA3}">
      <dsp:nvSpPr>
        <dsp:cNvPr id="0" name=""/>
        <dsp:cNvSpPr/>
      </dsp:nvSpPr>
      <dsp:spPr>
        <a:xfrm>
          <a:off x="0" y="1929315"/>
          <a:ext cx="8764378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10A81-ACDE-4313-8688-640269756621}">
      <dsp:nvSpPr>
        <dsp:cNvPr id="0" name=""/>
        <dsp:cNvSpPr/>
      </dsp:nvSpPr>
      <dsp:spPr>
        <a:xfrm>
          <a:off x="438218" y="1663635"/>
          <a:ext cx="6135064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891" tIns="0" rIns="23189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3.Customize Block helper</a:t>
          </a:r>
          <a:endParaRPr lang="zh-CN" sz="1800" kern="1200" dirty="0"/>
        </a:p>
      </dsp:txBody>
      <dsp:txXfrm>
        <a:off x="464157" y="1689574"/>
        <a:ext cx="6083186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7322" y="1947334"/>
            <a:ext cx="8867552" cy="1646302"/>
          </a:xfrm>
        </p:spPr>
        <p:txBody>
          <a:bodyPr/>
          <a:lstStyle/>
          <a:p>
            <a:r>
              <a:rPr lang="en-US" altLang="zh-CN" dirty="0" err="1"/>
              <a:t>Javascript</a:t>
            </a:r>
            <a:r>
              <a:rPr lang="en-US" altLang="zh-CN" dirty="0"/>
              <a:t> Sharing Meeting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EPC Content </a:t>
            </a:r>
            <a:r>
              <a:rPr lang="en-US" altLang="zh-CN" dirty="0" err="1"/>
              <a:t>ShenZhen</a:t>
            </a:r>
            <a:r>
              <a:rPr lang="en-US" altLang="zh-CN" dirty="0"/>
              <a:t> Team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888" y="279991"/>
            <a:ext cx="8596668" cy="708837"/>
          </a:xfrm>
        </p:spPr>
        <p:txBody>
          <a:bodyPr/>
          <a:lstStyle/>
          <a:p>
            <a:r>
              <a:rPr lang="en-US" altLang="zh-CN" dirty="0"/>
              <a:t>Backbone Events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00888" y="1148316"/>
            <a:ext cx="5319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 Control data flow from model to view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31445" y="1546737"/>
          <a:ext cx="10284835" cy="1299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02907" y="2846717"/>
            <a:ext cx="70950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00F0"/>
                </a:solidFill>
              </a:rPr>
              <a:t>var</a:t>
            </a:r>
            <a:r>
              <a:rPr lang="en-US" altLang="zh-CN" dirty="0">
                <a:solidFill>
                  <a:srgbClr val="0000F0"/>
                </a:solidFill>
              </a:rPr>
              <a:t> Model = </a:t>
            </a:r>
            <a:r>
              <a:rPr lang="en-US" altLang="zh-CN" dirty="0" err="1">
                <a:solidFill>
                  <a:srgbClr val="0000F0"/>
                </a:solidFill>
              </a:rPr>
              <a:t>Backbone.Model.extend</a:t>
            </a:r>
            <a:r>
              <a:rPr lang="en-US" altLang="zh-CN" dirty="0">
                <a:solidFill>
                  <a:srgbClr val="0000F0"/>
                </a:solidFill>
              </a:rPr>
              <a:t>({url: ‘./</a:t>
            </a:r>
            <a:r>
              <a:rPr lang="en-US" altLang="zh-CN" dirty="0" err="1">
                <a:solidFill>
                  <a:srgbClr val="0000F0"/>
                </a:solidFill>
              </a:rPr>
              <a:t>getData.json</a:t>
            </a:r>
            <a:r>
              <a:rPr lang="en-US" altLang="zh-CN" dirty="0">
                <a:solidFill>
                  <a:srgbClr val="0000F0"/>
                </a:solidFill>
              </a:rPr>
              <a:t>’});</a:t>
            </a:r>
          </a:p>
          <a:p>
            <a:r>
              <a:rPr lang="en-US" altLang="zh-CN" dirty="0" err="1">
                <a:solidFill>
                  <a:srgbClr val="0000F0"/>
                </a:solidFill>
              </a:rPr>
              <a:t>var</a:t>
            </a:r>
            <a:r>
              <a:rPr lang="en-US" altLang="zh-CN" dirty="0">
                <a:solidFill>
                  <a:srgbClr val="0000F0"/>
                </a:solidFill>
              </a:rPr>
              <a:t> View = </a:t>
            </a:r>
            <a:r>
              <a:rPr lang="en-US" altLang="zh-CN" dirty="0" err="1">
                <a:solidFill>
                  <a:srgbClr val="0000F0"/>
                </a:solidFill>
              </a:rPr>
              <a:t>Backbone.View.extend</a:t>
            </a:r>
            <a:r>
              <a:rPr lang="en-US" altLang="zh-CN" dirty="0">
                <a:solidFill>
                  <a:srgbClr val="0000F0"/>
                </a:solidFill>
              </a:rPr>
              <a:t>({</a:t>
            </a:r>
          </a:p>
          <a:p>
            <a:r>
              <a:rPr lang="en-US" altLang="zh-CN" dirty="0">
                <a:solidFill>
                  <a:srgbClr val="0000F0"/>
                </a:solidFill>
              </a:rPr>
              <a:t>	initialize: function(){</a:t>
            </a:r>
          </a:p>
          <a:p>
            <a:r>
              <a:rPr lang="en-US" altLang="zh-CN" dirty="0">
                <a:solidFill>
                  <a:srgbClr val="0000F0"/>
                </a:solidFill>
              </a:rPr>
              <a:t>		</a:t>
            </a:r>
            <a:r>
              <a:rPr lang="en-US" altLang="zh-CN" dirty="0" err="1">
                <a:solidFill>
                  <a:srgbClr val="0000F0"/>
                </a:solidFill>
              </a:rPr>
              <a:t>this.model</a:t>
            </a:r>
            <a:r>
              <a:rPr lang="en-US" altLang="zh-CN" dirty="0">
                <a:solidFill>
                  <a:srgbClr val="0000F0"/>
                </a:solidFill>
              </a:rPr>
              <a:t> = new Model();</a:t>
            </a:r>
          </a:p>
          <a:p>
            <a:r>
              <a:rPr lang="en-US" altLang="zh-CN" dirty="0">
                <a:solidFill>
                  <a:srgbClr val="0000F0"/>
                </a:solidFill>
              </a:rPr>
              <a:t>		</a:t>
            </a:r>
            <a:r>
              <a:rPr lang="en-US" altLang="zh-CN" dirty="0" err="1">
                <a:solidFill>
                  <a:srgbClr val="0000F0"/>
                </a:solidFill>
              </a:rPr>
              <a:t>this.listenTo</a:t>
            </a:r>
            <a:r>
              <a:rPr lang="en-US" altLang="zh-CN" dirty="0">
                <a:solidFill>
                  <a:srgbClr val="0000F0"/>
                </a:solidFill>
              </a:rPr>
              <a:t>(</a:t>
            </a:r>
            <a:r>
              <a:rPr lang="en-US" altLang="zh-CN" dirty="0" err="1">
                <a:solidFill>
                  <a:srgbClr val="0000F0"/>
                </a:solidFill>
              </a:rPr>
              <a:t>this.model</a:t>
            </a:r>
            <a:r>
              <a:rPr lang="en-US" altLang="zh-CN" dirty="0">
                <a:solidFill>
                  <a:srgbClr val="0000F0"/>
                </a:solidFill>
              </a:rPr>
              <a:t>, ‘sync’, </a:t>
            </a:r>
            <a:r>
              <a:rPr lang="en-US" altLang="zh-CN" dirty="0" err="1">
                <a:solidFill>
                  <a:srgbClr val="0000F0"/>
                </a:solidFill>
              </a:rPr>
              <a:t>this.render</a:t>
            </a:r>
            <a:r>
              <a:rPr lang="en-US" altLang="zh-CN" dirty="0">
                <a:solidFill>
                  <a:srgbClr val="0000F0"/>
                </a:solidFill>
              </a:rPr>
              <a:t>);</a:t>
            </a:r>
          </a:p>
          <a:p>
            <a:r>
              <a:rPr lang="en-US" altLang="zh-CN" dirty="0">
                <a:solidFill>
                  <a:srgbClr val="0000F0"/>
                </a:solidFill>
              </a:rPr>
              <a:t>		</a:t>
            </a:r>
            <a:r>
              <a:rPr lang="en-US" altLang="zh-CN" dirty="0" err="1">
                <a:solidFill>
                  <a:srgbClr val="0000F0"/>
                </a:solidFill>
              </a:rPr>
              <a:t>this.model.fetch</a:t>
            </a:r>
            <a:r>
              <a:rPr lang="en-US" altLang="zh-CN" dirty="0">
                <a:solidFill>
                  <a:srgbClr val="0000F0"/>
                </a:solidFill>
              </a:rPr>
              <a:t>();</a:t>
            </a:r>
          </a:p>
          <a:p>
            <a:r>
              <a:rPr lang="en-US" altLang="zh-CN" dirty="0">
                <a:solidFill>
                  <a:srgbClr val="0000F0"/>
                </a:solidFill>
              </a:rPr>
              <a:t>	},</a:t>
            </a:r>
          </a:p>
          <a:p>
            <a:r>
              <a:rPr lang="en-US" altLang="zh-CN" dirty="0">
                <a:solidFill>
                  <a:srgbClr val="0000F0"/>
                </a:solidFill>
              </a:rPr>
              <a:t>	render: function(){</a:t>
            </a:r>
          </a:p>
          <a:p>
            <a:r>
              <a:rPr lang="en-US" altLang="zh-CN" dirty="0">
                <a:solidFill>
                  <a:srgbClr val="0000F0"/>
                </a:solidFill>
              </a:rPr>
              <a:t>		</a:t>
            </a:r>
            <a:r>
              <a:rPr lang="en-US" altLang="zh-CN" dirty="0" err="1">
                <a:solidFill>
                  <a:srgbClr val="0000F0"/>
                </a:solidFill>
              </a:rPr>
              <a:t>var</a:t>
            </a:r>
            <a:r>
              <a:rPr lang="en-US" altLang="zh-CN" dirty="0">
                <a:solidFill>
                  <a:srgbClr val="0000F0"/>
                </a:solidFill>
              </a:rPr>
              <a:t> data = </a:t>
            </a:r>
            <a:r>
              <a:rPr lang="en-US" altLang="zh-CN" dirty="0" err="1">
                <a:solidFill>
                  <a:srgbClr val="0000F0"/>
                </a:solidFill>
              </a:rPr>
              <a:t>this.model.toJSON</a:t>
            </a:r>
            <a:r>
              <a:rPr lang="en-US" altLang="zh-CN" dirty="0">
                <a:solidFill>
                  <a:srgbClr val="0000F0"/>
                </a:solidFill>
              </a:rPr>
              <a:t>();</a:t>
            </a:r>
          </a:p>
          <a:p>
            <a:r>
              <a:rPr lang="en-US" altLang="zh-CN" dirty="0">
                <a:solidFill>
                  <a:srgbClr val="0000F0"/>
                </a:solidFill>
              </a:rPr>
              <a:t>		//do something</a:t>
            </a:r>
          </a:p>
          <a:p>
            <a:r>
              <a:rPr lang="en-US" altLang="zh-CN" dirty="0">
                <a:solidFill>
                  <a:srgbClr val="0000F0"/>
                </a:solidFill>
              </a:rPr>
              <a:t>	}</a:t>
            </a:r>
          </a:p>
          <a:p>
            <a:r>
              <a:rPr lang="en-US" altLang="zh-CN" dirty="0">
                <a:solidFill>
                  <a:srgbClr val="0000F0"/>
                </a:solidFill>
              </a:rPr>
              <a:t>});</a:t>
            </a:r>
          </a:p>
          <a:p>
            <a:r>
              <a:rPr lang="en-US" altLang="zh-CN" dirty="0" err="1">
                <a:solidFill>
                  <a:srgbClr val="0000F0"/>
                </a:solidFill>
              </a:rPr>
              <a:t>var</a:t>
            </a:r>
            <a:r>
              <a:rPr lang="en-US" altLang="zh-CN" dirty="0">
                <a:solidFill>
                  <a:srgbClr val="0000F0"/>
                </a:solidFill>
              </a:rPr>
              <a:t> view1 = new View();</a:t>
            </a:r>
            <a:endParaRPr lang="zh-CN" altLang="en-US" dirty="0">
              <a:solidFill>
                <a:srgbClr val="0000F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888" y="279991"/>
            <a:ext cx="8596668" cy="708837"/>
          </a:xfrm>
        </p:spPr>
        <p:txBody>
          <a:bodyPr/>
          <a:lstStyle/>
          <a:p>
            <a:r>
              <a:rPr lang="en-US" altLang="zh-CN" dirty="0"/>
              <a:t>Backbone Events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56515" y="1390148"/>
          <a:ext cx="10284835" cy="1299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34805" y="2501550"/>
            <a:ext cx="71482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00F0"/>
                </a:solidFill>
              </a:rPr>
              <a:t>var</a:t>
            </a:r>
            <a:r>
              <a:rPr lang="en-US" altLang="zh-CN" dirty="0">
                <a:solidFill>
                  <a:srgbClr val="0000F0"/>
                </a:solidFill>
              </a:rPr>
              <a:t> Model = </a:t>
            </a:r>
            <a:r>
              <a:rPr lang="en-US" altLang="zh-CN" dirty="0" err="1">
                <a:solidFill>
                  <a:srgbClr val="0000F0"/>
                </a:solidFill>
              </a:rPr>
              <a:t>Backbone.Model.extend</a:t>
            </a:r>
            <a:r>
              <a:rPr lang="en-US" altLang="zh-CN" dirty="0">
                <a:solidFill>
                  <a:srgbClr val="0000F0"/>
                </a:solidFill>
              </a:rPr>
              <a:t>({url: ‘./</a:t>
            </a:r>
            <a:r>
              <a:rPr lang="en-US" altLang="zh-CN" dirty="0" err="1">
                <a:solidFill>
                  <a:srgbClr val="0000F0"/>
                </a:solidFill>
              </a:rPr>
              <a:t>getData.json</a:t>
            </a:r>
            <a:r>
              <a:rPr lang="en-US" altLang="zh-CN" dirty="0">
                <a:solidFill>
                  <a:srgbClr val="0000F0"/>
                </a:solidFill>
              </a:rPr>
              <a:t>’});</a:t>
            </a:r>
          </a:p>
          <a:p>
            <a:r>
              <a:rPr lang="en-US" altLang="zh-CN" dirty="0" err="1">
                <a:solidFill>
                  <a:srgbClr val="0000F0"/>
                </a:solidFill>
              </a:rPr>
              <a:t>var</a:t>
            </a:r>
            <a:r>
              <a:rPr lang="en-US" altLang="zh-CN" dirty="0">
                <a:solidFill>
                  <a:srgbClr val="0000F0"/>
                </a:solidFill>
              </a:rPr>
              <a:t> View = </a:t>
            </a:r>
            <a:r>
              <a:rPr lang="en-US" altLang="zh-CN" dirty="0" err="1">
                <a:solidFill>
                  <a:srgbClr val="0000F0"/>
                </a:solidFill>
              </a:rPr>
              <a:t>Backbone.View.extend</a:t>
            </a:r>
            <a:r>
              <a:rPr lang="en-US" altLang="zh-CN" dirty="0">
                <a:solidFill>
                  <a:srgbClr val="0000F0"/>
                </a:solidFill>
              </a:rPr>
              <a:t>({</a:t>
            </a:r>
          </a:p>
          <a:p>
            <a:r>
              <a:rPr lang="en-US" altLang="zh-CN" dirty="0">
                <a:solidFill>
                  <a:srgbClr val="0000F0"/>
                </a:solidFill>
              </a:rPr>
              <a:t>	el: ‘#id’,</a:t>
            </a:r>
          </a:p>
          <a:p>
            <a:r>
              <a:rPr lang="en-US" altLang="zh-CN" dirty="0">
                <a:solidFill>
                  <a:srgbClr val="0000F0"/>
                </a:solidFill>
              </a:rPr>
              <a:t>	events: {</a:t>
            </a:r>
          </a:p>
          <a:p>
            <a:r>
              <a:rPr lang="en-US" altLang="zh-CN" dirty="0">
                <a:solidFill>
                  <a:srgbClr val="0000F0"/>
                </a:solidFill>
              </a:rPr>
              <a:t>		‘click #</a:t>
            </a:r>
            <a:r>
              <a:rPr lang="en-US" altLang="zh-CN" dirty="0" err="1">
                <a:solidFill>
                  <a:srgbClr val="0000F0"/>
                </a:solidFill>
              </a:rPr>
              <a:t>submitBtn</a:t>
            </a:r>
            <a:r>
              <a:rPr lang="en-US" altLang="zh-CN" dirty="0">
                <a:solidFill>
                  <a:srgbClr val="0000F0"/>
                </a:solidFill>
              </a:rPr>
              <a:t>’: ‘</a:t>
            </a:r>
            <a:r>
              <a:rPr lang="en-US" altLang="zh-CN" dirty="0" err="1">
                <a:solidFill>
                  <a:srgbClr val="0000F0"/>
                </a:solidFill>
              </a:rPr>
              <a:t>postData</a:t>
            </a:r>
            <a:r>
              <a:rPr lang="en-US" altLang="zh-CN" dirty="0">
                <a:solidFill>
                  <a:srgbClr val="0000F0"/>
                </a:solidFill>
              </a:rPr>
              <a:t>’</a:t>
            </a:r>
          </a:p>
          <a:p>
            <a:r>
              <a:rPr lang="en-US" altLang="zh-CN" dirty="0">
                <a:solidFill>
                  <a:srgbClr val="0000F0"/>
                </a:solidFill>
              </a:rPr>
              <a:t>	},</a:t>
            </a:r>
          </a:p>
          <a:p>
            <a:r>
              <a:rPr lang="en-US" altLang="zh-CN" dirty="0">
                <a:solidFill>
                  <a:srgbClr val="0000F0"/>
                </a:solidFill>
              </a:rPr>
              <a:t>	initialize: function(){</a:t>
            </a:r>
          </a:p>
          <a:p>
            <a:r>
              <a:rPr lang="en-US" altLang="zh-CN" dirty="0">
                <a:solidFill>
                  <a:srgbClr val="0000F0"/>
                </a:solidFill>
              </a:rPr>
              <a:t>		</a:t>
            </a:r>
            <a:r>
              <a:rPr lang="en-US" altLang="zh-CN" dirty="0" err="1">
                <a:solidFill>
                  <a:srgbClr val="0000F0"/>
                </a:solidFill>
              </a:rPr>
              <a:t>this.model</a:t>
            </a:r>
            <a:r>
              <a:rPr lang="en-US" altLang="zh-CN" dirty="0">
                <a:solidFill>
                  <a:srgbClr val="0000F0"/>
                </a:solidFill>
              </a:rPr>
              <a:t> = new Model();</a:t>
            </a:r>
          </a:p>
          <a:p>
            <a:r>
              <a:rPr lang="en-US" altLang="zh-CN" dirty="0">
                <a:solidFill>
                  <a:srgbClr val="0000F0"/>
                </a:solidFill>
              </a:rPr>
              <a:t>	},</a:t>
            </a:r>
          </a:p>
          <a:p>
            <a:r>
              <a:rPr lang="en-US" altLang="zh-CN" dirty="0">
                <a:solidFill>
                  <a:srgbClr val="0000F0"/>
                </a:solidFill>
              </a:rPr>
              <a:t>	</a:t>
            </a:r>
            <a:r>
              <a:rPr lang="en-US" altLang="zh-CN" dirty="0" err="1">
                <a:solidFill>
                  <a:srgbClr val="0000F0"/>
                </a:solidFill>
              </a:rPr>
              <a:t>postData</a:t>
            </a:r>
            <a:r>
              <a:rPr lang="en-US" altLang="zh-CN" dirty="0">
                <a:solidFill>
                  <a:srgbClr val="0000F0"/>
                </a:solidFill>
              </a:rPr>
              <a:t>: function(){</a:t>
            </a:r>
          </a:p>
          <a:p>
            <a:r>
              <a:rPr lang="en-US" altLang="zh-CN" dirty="0">
                <a:solidFill>
                  <a:srgbClr val="0000F0"/>
                </a:solidFill>
              </a:rPr>
              <a:t>		//get data from page</a:t>
            </a:r>
          </a:p>
          <a:p>
            <a:r>
              <a:rPr lang="en-US" altLang="zh-CN" dirty="0">
                <a:solidFill>
                  <a:srgbClr val="0000F0"/>
                </a:solidFill>
              </a:rPr>
              <a:t>		</a:t>
            </a:r>
            <a:r>
              <a:rPr lang="en-US" altLang="zh-CN" dirty="0" err="1">
                <a:solidFill>
                  <a:srgbClr val="0000F0"/>
                </a:solidFill>
              </a:rPr>
              <a:t>this.model.save</a:t>
            </a:r>
            <a:r>
              <a:rPr lang="en-US" altLang="zh-CN" dirty="0">
                <a:solidFill>
                  <a:srgbClr val="0000F0"/>
                </a:solidFill>
              </a:rPr>
              <a:t>({</a:t>
            </a:r>
            <a:r>
              <a:rPr lang="en-US" altLang="zh-CN" dirty="0" err="1">
                <a:solidFill>
                  <a:srgbClr val="0000F0"/>
                </a:solidFill>
              </a:rPr>
              <a:t>data:data</a:t>
            </a:r>
            <a:r>
              <a:rPr lang="en-US" altLang="zh-CN" dirty="0">
                <a:solidFill>
                  <a:srgbClr val="0000F0"/>
                </a:solidFill>
              </a:rPr>
              <a:t>});</a:t>
            </a:r>
          </a:p>
          <a:p>
            <a:r>
              <a:rPr lang="en-US" altLang="zh-CN" dirty="0">
                <a:solidFill>
                  <a:srgbClr val="0000F0"/>
                </a:solidFill>
              </a:rPr>
              <a:t>	}</a:t>
            </a:r>
          </a:p>
          <a:p>
            <a:r>
              <a:rPr lang="en-US" altLang="zh-CN" dirty="0">
                <a:solidFill>
                  <a:srgbClr val="0000F0"/>
                </a:solidFill>
              </a:rPr>
              <a:t>});</a:t>
            </a:r>
          </a:p>
          <a:p>
            <a:r>
              <a:rPr lang="en-US" altLang="zh-CN" dirty="0" err="1">
                <a:solidFill>
                  <a:srgbClr val="0000F0"/>
                </a:solidFill>
              </a:rPr>
              <a:t>var</a:t>
            </a:r>
            <a:r>
              <a:rPr lang="en-US" altLang="zh-CN" dirty="0">
                <a:solidFill>
                  <a:srgbClr val="0000F0"/>
                </a:solidFill>
              </a:rPr>
              <a:t> view1 = new View();</a:t>
            </a:r>
            <a:endParaRPr lang="zh-CN" altLang="en-US" dirty="0">
              <a:solidFill>
                <a:srgbClr val="0000F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2033" y="1101679"/>
            <a:ext cx="5319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 Control data flow from view to model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784" y="598968"/>
            <a:ext cx="8596668" cy="783265"/>
          </a:xfrm>
        </p:spPr>
        <p:txBody>
          <a:bodyPr/>
          <a:lstStyle/>
          <a:p>
            <a:r>
              <a:rPr lang="en-US" altLang="zh-CN" dirty="0"/>
              <a:t>Handlebars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32784" y="2541181"/>
          <a:ext cx="8764378" cy="241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32785" y="1382233"/>
            <a:ext cx="8955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JavaScript semantic template library, through the separation of view and data to build web templates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440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Handlebars Basic Usage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77334" y="1820347"/>
            <a:ext cx="8596668" cy="3880773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define the template with script</a:t>
            </a:r>
          </a:p>
          <a:p>
            <a:pPr marL="400050" lvl="1" indent="0">
              <a:buNone/>
            </a:pPr>
            <a:r>
              <a:rPr lang="zh-CN" altLang="zh-CN" sz="14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zh-CN" altLang="zh-CN" sz="1400" b="1" dirty="0">
                <a:solidFill>
                  <a:srgbClr val="00008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script </a:t>
            </a:r>
            <a:r>
              <a:rPr lang="zh-CN" altLang="zh-CN" sz="1400" b="1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type=</a:t>
            </a:r>
            <a:r>
              <a:rPr lang="zh-CN" altLang="zh-CN" sz="1400" b="1" dirty="0">
                <a:solidFill>
                  <a:srgbClr val="008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"text/x-handlebars-template" </a:t>
            </a:r>
            <a:r>
              <a:rPr lang="zh-CN" altLang="zh-CN" sz="1400" b="1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id=</a:t>
            </a:r>
            <a:r>
              <a:rPr lang="zh-CN" altLang="zh-CN" sz="1400" b="1" dirty="0">
                <a:solidFill>
                  <a:srgbClr val="008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"template</a:t>
            </a:r>
            <a:r>
              <a:rPr lang="en-US" altLang="zh-CN" sz="1400" b="1" dirty="0">
                <a:solidFill>
                  <a:srgbClr val="008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ID</a:t>
            </a:r>
            <a:r>
              <a:rPr lang="zh-CN" altLang="zh-CN" sz="1400" b="1" dirty="0">
                <a:solidFill>
                  <a:srgbClr val="008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"</a:t>
            </a:r>
            <a:r>
              <a:rPr lang="zh-CN" altLang="zh-CN" sz="14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</a:t>
            </a:r>
            <a:br>
              <a:rPr lang="zh-CN" altLang="zh-CN" sz="14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&lt;</a:t>
            </a:r>
            <a:r>
              <a:rPr lang="zh-CN" altLang="zh-CN" sz="1400" b="1" dirty="0">
                <a:solidFill>
                  <a:srgbClr val="00008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h3</a:t>
            </a:r>
            <a:r>
              <a:rPr lang="zh-CN" altLang="zh-CN" sz="14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&gt;This is a template&lt;/</a:t>
            </a:r>
            <a:r>
              <a:rPr lang="zh-CN" altLang="zh-CN" sz="1400" b="1" dirty="0">
                <a:solidFill>
                  <a:srgbClr val="00008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h3</a:t>
            </a:r>
            <a:r>
              <a:rPr lang="zh-CN" altLang="zh-CN" sz="14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</a:t>
            </a:r>
            <a:br>
              <a:rPr lang="zh-CN" altLang="zh-CN" sz="14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&lt;</a:t>
            </a:r>
            <a:r>
              <a:rPr lang="zh-CN" altLang="zh-CN" sz="1400" b="1" dirty="0">
                <a:solidFill>
                  <a:srgbClr val="00008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input </a:t>
            </a:r>
            <a:r>
              <a:rPr lang="zh-CN" altLang="zh-CN" sz="1400" b="1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type=</a:t>
            </a:r>
            <a:r>
              <a:rPr lang="zh-CN" altLang="zh-CN" sz="1400" b="1" dirty="0">
                <a:solidFill>
                  <a:srgbClr val="008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"text" </a:t>
            </a:r>
            <a:r>
              <a:rPr lang="zh-CN" altLang="zh-CN" sz="1400" b="1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id=</a:t>
            </a:r>
            <a:r>
              <a:rPr lang="zh-CN" altLang="zh-CN" sz="1400" b="1" dirty="0">
                <a:solidFill>
                  <a:srgbClr val="008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"{{id}}" </a:t>
            </a:r>
            <a:r>
              <a:rPr lang="zh-CN" altLang="zh-CN" sz="1400" b="1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value=</a:t>
            </a:r>
            <a:r>
              <a:rPr lang="zh-CN" altLang="zh-CN" sz="1400" b="1" dirty="0">
                <a:solidFill>
                  <a:srgbClr val="008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"{{value}}"</a:t>
            </a:r>
            <a:r>
              <a:rPr lang="zh-CN" altLang="zh-CN" sz="14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</a:t>
            </a:r>
            <a:br>
              <a:rPr lang="zh-CN" altLang="zh-CN" sz="14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&lt;/</a:t>
            </a:r>
            <a:r>
              <a:rPr lang="zh-CN" altLang="zh-CN" sz="1400" b="1" dirty="0">
                <a:solidFill>
                  <a:srgbClr val="00008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script</a:t>
            </a:r>
            <a:r>
              <a:rPr lang="zh-CN" altLang="zh-CN" sz="14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  <a:ea typeface="Microsoft YaHei UI" panose="020B0503020204020204" pitchFamily="34" charset="-122"/>
            </a:endParaRPr>
          </a:p>
          <a:p>
            <a:pPr>
              <a:buClr>
                <a:schemeClr val="accent2">
                  <a:lumMod val="75000"/>
                </a:schemeClr>
              </a:buClr>
              <a:buSzPct val="100000"/>
              <a:buFont typeface="+mj-lt"/>
              <a:buAutoNum type="arabicPeriod" startAt="2"/>
            </a:pPr>
            <a:r>
              <a:rPr lang="en-US" altLang="zh-CN" sz="16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get and precompile template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var 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template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Handlebars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7A7A43"/>
                </a:solidFill>
                <a:latin typeface="Consolas" panose="020B0609020204030204" pitchFamily="49" charset="0"/>
              </a:rPr>
              <a:t>compile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$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"#</a:t>
            </a:r>
            <a:r>
              <a:rPr lang="zh-CN" altLang="zh-CN" sz="1400" b="1" dirty="0">
                <a:solidFill>
                  <a:srgbClr val="008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template</a:t>
            </a:r>
            <a:r>
              <a:rPr lang="en-US" altLang="zh-CN" sz="1400" b="1" dirty="0">
                <a:solidFill>
                  <a:srgbClr val="008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ID 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html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SzPct val="100000"/>
              <a:buFont typeface="+mj-lt"/>
              <a:buAutoNum type="arabicPeriod" startAt="3"/>
            </a:pPr>
            <a:r>
              <a:rPr lang="en-US" altLang="zh-CN" sz="16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fill template with data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var 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html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template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'123'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'temp'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$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'#</a:t>
            </a:r>
            <a:r>
              <a:rPr lang="en-US" altLang="zh-CN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divID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html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html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440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Handlebars Block helper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77334" y="1820347"/>
            <a:ext cx="8596668" cy="3880773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2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define the template with script</a:t>
            </a:r>
          </a:p>
          <a:p>
            <a:pPr marL="400050" lvl="1" indent="0">
              <a:buNone/>
            </a:pPr>
            <a:r>
              <a:rPr lang="zh-CN" altLang="zh-CN" sz="15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zh-CN" altLang="zh-CN" sz="1500" b="1" dirty="0">
                <a:solidFill>
                  <a:srgbClr val="00008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script </a:t>
            </a:r>
            <a:r>
              <a:rPr lang="zh-CN" altLang="zh-CN" sz="1500" b="1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type=</a:t>
            </a:r>
            <a:r>
              <a:rPr lang="zh-CN" altLang="zh-CN" sz="1500" b="1" dirty="0">
                <a:solidFill>
                  <a:srgbClr val="008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"text/x-handlebars-template" </a:t>
            </a:r>
            <a:r>
              <a:rPr lang="zh-CN" altLang="zh-CN" sz="1500" b="1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id=</a:t>
            </a:r>
            <a:r>
              <a:rPr lang="zh-CN" altLang="zh-CN" sz="1500" b="1" dirty="0">
                <a:solidFill>
                  <a:srgbClr val="008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"template</a:t>
            </a:r>
            <a:r>
              <a:rPr lang="en-US" altLang="zh-CN" sz="1500" b="1" dirty="0">
                <a:solidFill>
                  <a:srgbClr val="008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ID</a:t>
            </a:r>
            <a:r>
              <a:rPr lang="zh-CN" altLang="zh-CN" sz="1500" b="1" dirty="0">
                <a:solidFill>
                  <a:srgbClr val="008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"</a:t>
            </a:r>
            <a:r>
              <a:rPr lang="zh-CN" altLang="zh-CN" sz="15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</a:t>
            </a:r>
            <a:br>
              <a:rPr lang="zh-CN" altLang="zh-CN" sz="15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zh-CN" sz="15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&lt;</a:t>
            </a:r>
            <a:r>
              <a:rPr lang="zh-CN" altLang="zh-CN" sz="1500" b="1" dirty="0">
                <a:solidFill>
                  <a:srgbClr val="00008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h3</a:t>
            </a:r>
            <a:r>
              <a:rPr lang="zh-CN" altLang="zh-CN" sz="15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&gt;This is a template&lt;/</a:t>
            </a:r>
            <a:r>
              <a:rPr lang="zh-CN" altLang="zh-CN" sz="1500" b="1" dirty="0">
                <a:solidFill>
                  <a:srgbClr val="00008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h3</a:t>
            </a:r>
            <a:r>
              <a:rPr lang="zh-CN" altLang="zh-CN" sz="15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</a:t>
            </a:r>
            <a:br>
              <a:rPr lang="zh-CN" altLang="zh-CN" sz="15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zh-CN" sz="15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zh-CN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{{#if isTrue}}</a:t>
            </a:r>
            <a:br>
              <a:rPr lang="zh-CN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zh-CN" altLang="zh-CN" sz="1500" b="1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&gt;The first paragraph&lt;/</a:t>
            </a:r>
            <a:r>
              <a:rPr lang="zh-CN" altLang="zh-CN" sz="1500" b="1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   {{else}}</a:t>
            </a:r>
            <a:br>
              <a:rPr lang="zh-CN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zh-CN" altLang="zh-CN" sz="1500" b="1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&gt;The second paragraph&lt;/</a:t>
            </a:r>
            <a:r>
              <a:rPr lang="zh-CN" altLang="zh-CN" sz="1500" b="1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   {{/if}}</a:t>
            </a:r>
            <a:br>
              <a:rPr lang="zh-CN" altLang="zh-CN" sz="15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zh-CN" sz="15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&lt;/</a:t>
            </a:r>
            <a:r>
              <a:rPr lang="zh-CN" altLang="zh-CN" sz="1500" b="1" dirty="0">
                <a:solidFill>
                  <a:srgbClr val="00008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script</a:t>
            </a:r>
            <a:r>
              <a:rPr lang="zh-CN" altLang="zh-CN" sz="15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</a:t>
            </a:r>
            <a:endParaRPr lang="en-US" altLang="zh-CN" sz="1500" dirty="0">
              <a:solidFill>
                <a:srgbClr val="000000"/>
              </a:solidFill>
              <a:latin typeface="Consolas" panose="020B0609020204030204" pitchFamily="49" charset="0"/>
              <a:ea typeface="Microsoft YaHei UI" panose="020B0503020204020204" pitchFamily="34" charset="-122"/>
            </a:endParaRPr>
          </a:p>
          <a:p>
            <a:pPr>
              <a:buClr>
                <a:schemeClr val="accent2">
                  <a:lumMod val="75000"/>
                </a:schemeClr>
              </a:buClr>
              <a:buSzPct val="100000"/>
              <a:buFont typeface="+mj-lt"/>
              <a:buAutoNum type="arabicPeriod" startAt="2"/>
            </a:pPr>
            <a:r>
              <a:rPr lang="en-US" altLang="zh-CN" sz="16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get and precompile template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var 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template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Handlebars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7A7A43"/>
                </a:solidFill>
                <a:latin typeface="Consolas" panose="020B0609020204030204" pitchFamily="49" charset="0"/>
              </a:rPr>
              <a:t>compile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$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"#</a:t>
            </a:r>
            <a:r>
              <a:rPr lang="zh-CN" altLang="zh-CN" sz="1400" b="1" dirty="0">
                <a:solidFill>
                  <a:srgbClr val="008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template</a:t>
            </a:r>
            <a:r>
              <a:rPr lang="en-US" altLang="zh-CN" sz="1400" b="1" dirty="0">
                <a:solidFill>
                  <a:srgbClr val="008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ID 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html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SzPct val="100000"/>
              <a:buFont typeface="+mj-lt"/>
              <a:buAutoNum type="arabicPeriod" startAt="3"/>
            </a:pPr>
            <a:r>
              <a:rPr lang="en-US" altLang="zh-CN" sz="16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fill template with data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var 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html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template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isTrue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false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$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'#</a:t>
            </a:r>
            <a:r>
              <a:rPr lang="en-US" altLang="zh-CN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divID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html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html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440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Handlebars Customize Block helper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77333" y="1437574"/>
            <a:ext cx="8721847" cy="4888797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2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customize helper</a:t>
            </a:r>
          </a:p>
          <a:p>
            <a:pPr marL="400050" lvl="1" indent="0">
              <a:buNone/>
            </a:pP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Handlebars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7A7A43"/>
                </a:solidFill>
                <a:latin typeface="Consolas" panose="020B0609020204030204" pitchFamily="49" charset="0"/>
              </a:rPr>
              <a:t>registerHelper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'addOne'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function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(value)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7A7A43"/>
                </a:solidFill>
                <a:latin typeface="Consolas" panose="020B0609020204030204" pitchFamily="49" charset="0"/>
              </a:rPr>
              <a:t>parseInt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(value) + 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});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  <a:ea typeface="Microsoft YaHei UI" panose="020B0503020204020204" pitchFamily="34" charset="-122"/>
            </a:endParaRPr>
          </a:p>
          <a:p>
            <a:pPr>
              <a:buClr>
                <a:schemeClr val="accent2">
                  <a:lumMod val="75000"/>
                </a:schemeClr>
              </a:buClr>
              <a:buSzPct val="100000"/>
              <a:buFont typeface="+mj-lt"/>
              <a:buAutoNum type="arabicPeriod" startAt="2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define the template with script</a:t>
            </a:r>
          </a:p>
          <a:p>
            <a:pPr marL="400050" lvl="1" indent="0">
              <a:buNone/>
            </a:pPr>
            <a:r>
              <a:rPr lang="zh-CN" altLang="zh-CN" sz="14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zh-CN" altLang="zh-CN" sz="1400" b="1" dirty="0">
                <a:solidFill>
                  <a:srgbClr val="00008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script </a:t>
            </a:r>
            <a:r>
              <a:rPr lang="zh-CN" altLang="zh-CN" sz="1400" b="1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type=</a:t>
            </a:r>
            <a:r>
              <a:rPr lang="zh-CN" altLang="zh-CN" sz="1400" b="1" dirty="0">
                <a:solidFill>
                  <a:srgbClr val="008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"text/x-handlebars-template" </a:t>
            </a:r>
            <a:r>
              <a:rPr lang="zh-CN" altLang="zh-CN" sz="1400" b="1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id=</a:t>
            </a:r>
            <a:r>
              <a:rPr lang="zh-CN" altLang="zh-CN" sz="1400" b="1" dirty="0">
                <a:solidFill>
                  <a:srgbClr val="008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"template</a:t>
            </a:r>
            <a:r>
              <a:rPr lang="en-US" altLang="zh-CN" sz="1400" b="1" dirty="0">
                <a:solidFill>
                  <a:srgbClr val="008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ID</a:t>
            </a:r>
            <a:r>
              <a:rPr lang="zh-CN" altLang="zh-CN" sz="1400" b="1" dirty="0">
                <a:solidFill>
                  <a:srgbClr val="008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"</a:t>
            </a:r>
            <a:r>
              <a:rPr lang="zh-CN" altLang="zh-CN" sz="14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</a:t>
            </a:r>
            <a:br>
              <a:rPr lang="zh-CN" altLang="zh-CN" sz="14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&lt;</a:t>
            </a:r>
            <a:r>
              <a:rPr lang="zh-CN" altLang="zh-CN" sz="1400" b="1" dirty="0">
                <a:solidFill>
                  <a:srgbClr val="00008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h3</a:t>
            </a:r>
            <a:r>
              <a:rPr lang="zh-CN" altLang="zh-CN" sz="14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&gt;This is a template&lt;/</a:t>
            </a:r>
            <a:r>
              <a:rPr lang="zh-CN" altLang="zh-CN" sz="1400" b="1" dirty="0">
                <a:solidFill>
                  <a:srgbClr val="00008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h3</a:t>
            </a:r>
            <a:r>
              <a:rPr lang="zh-CN" altLang="zh-CN" sz="14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</a:t>
            </a:r>
            <a:br>
              <a:rPr lang="zh-CN" altLang="zh-CN" sz="14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&lt;</a:t>
            </a:r>
            <a:r>
              <a:rPr lang="zh-CN" altLang="zh-CN" sz="1400" b="1" dirty="0">
                <a:solidFill>
                  <a:srgbClr val="00008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</a:t>
            </a:r>
            <a:r>
              <a:rPr lang="zh-CN" altLang="zh-CN" sz="14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</a:t>
            </a:r>
            <a:r>
              <a:rPr lang="en-US" altLang="zh-CN" sz="14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{{#</a:t>
            </a:r>
            <a:r>
              <a:rPr lang="en-US" altLang="zh-CN" sz="1400" dirty="0" err="1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addOne</a:t>
            </a:r>
            <a:r>
              <a:rPr lang="en-US" altLang="zh-CN" sz="14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num</a:t>
            </a:r>
            <a:r>
              <a:rPr lang="en-US" altLang="zh-CN" sz="14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}}{{/</a:t>
            </a:r>
            <a:r>
              <a:rPr lang="en-US" altLang="zh-CN" sz="1400" dirty="0" err="1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addOne</a:t>
            </a:r>
            <a:r>
              <a:rPr lang="en-US" altLang="zh-CN" sz="14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}}</a:t>
            </a:r>
            <a:r>
              <a:rPr lang="zh-CN" altLang="zh-CN" sz="14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&lt;/</a:t>
            </a:r>
            <a:r>
              <a:rPr lang="zh-CN" altLang="zh-CN" sz="1400" b="1" dirty="0">
                <a:solidFill>
                  <a:srgbClr val="00008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</a:t>
            </a:r>
            <a:r>
              <a:rPr lang="zh-CN" altLang="zh-CN" sz="14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</a:t>
            </a:r>
            <a:br>
              <a:rPr lang="zh-CN" altLang="zh-CN" sz="14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&lt;/</a:t>
            </a:r>
            <a:r>
              <a:rPr lang="zh-CN" altLang="zh-CN" sz="1400" b="1" dirty="0">
                <a:solidFill>
                  <a:srgbClr val="00008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script</a:t>
            </a:r>
            <a:r>
              <a:rPr lang="zh-CN" altLang="zh-CN" sz="14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</a:t>
            </a:r>
            <a:endParaRPr lang="en-US" altLang="zh-CN" sz="1400" dirty="0">
              <a:solidFill>
                <a:srgbClr val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00050" lvl="1" indent="0">
              <a:buNone/>
            </a:pPr>
            <a:endParaRPr lang="en-US" altLang="zh-CN" sz="1400" dirty="0">
              <a:solidFill>
                <a:srgbClr val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buClr>
                <a:schemeClr val="accent2">
                  <a:lumMod val="75000"/>
                </a:schemeClr>
              </a:buClr>
              <a:buSzPct val="100000"/>
              <a:buFont typeface="+mj-lt"/>
              <a:buAutoNum type="arabicPeriod" startAt="3"/>
            </a:pPr>
            <a:r>
              <a:rPr lang="en-US" altLang="zh-CN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get and precompile template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var 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template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Handlebars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7A7A43"/>
                </a:solidFill>
                <a:latin typeface="Consolas" panose="020B0609020204030204" pitchFamily="49" charset="0"/>
              </a:rPr>
              <a:t>compile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$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"#</a:t>
            </a:r>
            <a:r>
              <a:rPr lang="zh-CN" altLang="zh-CN" sz="1400" b="1" dirty="0">
                <a:solidFill>
                  <a:srgbClr val="008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template</a:t>
            </a:r>
            <a:r>
              <a:rPr lang="en-US" altLang="zh-CN" sz="1400" b="1" dirty="0">
                <a:solidFill>
                  <a:srgbClr val="008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ID 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html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SzPct val="100000"/>
              <a:buFont typeface="+mj-lt"/>
              <a:buAutoNum type="arabicPeriod" startAt="4"/>
            </a:pPr>
            <a:r>
              <a:rPr lang="en-US" altLang="zh-CN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fill template with data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var 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html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template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  <a:r>
              <a:rPr lang="en-US" altLang="zh-CN" sz="1400" b="1" dirty="0" err="1">
                <a:solidFill>
                  <a:srgbClr val="660E7A"/>
                </a:solidFill>
                <a:latin typeface="+mn-ea"/>
              </a:rPr>
              <a:t>num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123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$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'#</a:t>
            </a:r>
            <a:r>
              <a:rPr lang="en-US" altLang="zh-CN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divID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html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html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7572"/>
          </a:xfrm>
        </p:spPr>
        <p:txBody>
          <a:bodyPr/>
          <a:lstStyle/>
          <a:p>
            <a:r>
              <a:rPr lang="en-US" altLang="zh-CN" dirty="0"/>
              <a:t>Introduction of AMD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153" y="1841612"/>
            <a:ext cx="8977029" cy="3880773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AMD: Asynchronous Module Definition, as a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module specification, it loaded modules with asynchronous way.</a:t>
            </a:r>
          </a:p>
          <a:p>
            <a:pPr marL="0" indent="0"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1. Module loading does not affect the execution of the statement behind it.</a:t>
            </a:r>
          </a:p>
          <a:p>
            <a:pPr marL="0" indent="0"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2. All statements that depend on this module are defined in the callback 		    function, and then when the dependency module is loaded, the 	callback     	    is executed.</a:t>
            </a:r>
          </a:p>
          <a:p>
            <a:pPr marL="0" indent="0"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How to define a module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define(id?, dependencies?, factory);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How to call a module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require([dependencies], factory);</a:t>
            </a: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RequireJS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follow the AMD specification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311889"/>
            <a:ext cx="8596668" cy="793898"/>
          </a:xfrm>
        </p:spPr>
        <p:txBody>
          <a:bodyPr/>
          <a:lstStyle/>
          <a:p>
            <a:r>
              <a:rPr lang="en-US" altLang="zh-CN" dirty="0"/>
              <a:t>AMD dependency management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12002"/>
            <a:ext cx="8596668" cy="486753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define app module: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sz="1400" dirty="0">
                <a:solidFill>
                  <a:srgbClr val="0000F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define(‘app’, [‘</a:t>
            </a:r>
            <a:r>
              <a:rPr lang="en-US" altLang="zh-CN" sz="1400" dirty="0" err="1">
                <a:solidFill>
                  <a:srgbClr val="0000F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en-US" altLang="zh-CN" sz="1400" dirty="0">
                <a:solidFill>
                  <a:srgbClr val="0000F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’, ‘backbone’], function($, Backbone){</a:t>
            </a:r>
          </a:p>
          <a:p>
            <a:pPr marL="457200" lvl="1" indent="0">
              <a:lnSpc>
                <a:spcPts val="1500"/>
              </a:lnSpc>
              <a:buNone/>
            </a:pPr>
            <a:r>
              <a:rPr lang="en-US" altLang="zh-CN" sz="1400" dirty="0">
                <a:solidFill>
                  <a:srgbClr val="0000F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sz="1400" dirty="0" err="1">
                <a:solidFill>
                  <a:srgbClr val="0000F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</a:t>
            </a:r>
            <a:r>
              <a:rPr lang="en-US" altLang="zh-CN" sz="1400" dirty="0">
                <a:solidFill>
                  <a:srgbClr val="0000F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app = {</a:t>
            </a:r>
          </a:p>
          <a:p>
            <a:pPr marL="914400" lvl="2" indent="0">
              <a:lnSpc>
                <a:spcPts val="1500"/>
              </a:lnSpc>
              <a:buNone/>
            </a:pPr>
            <a:r>
              <a:rPr lang="en-US" altLang="zh-CN" dirty="0">
                <a:solidFill>
                  <a:srgbClr val="0000F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solidFill>
                  <a:srgbClr val="0000F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init</a:t>
            </a:r>
            <a:r>
              <a:rPr lang="en-US" altLang="zh-CN" dirty="0">
                <a:solidFill>
                  <a:srgbClr val="0000F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function(){</a:t>
            </a:r>
          </a:p>
          <a:p>
            <a:pPr marL="1371600" lvl="3" indent="0">
              <a:lnSpc>
                <a:spcPts val="1500"/>
              </a:lnSpc>
              <a:buNone/>
            </a:pPr>
            <a:r>
              <a:rPr lang="en-US" altLang="zh-CN" sz="1400" dirty="0">
                <a:solidFill>
                  <a:srgbClr val="0000F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//do something</a:t>
            </a:r>
          </a:p>
          <a:p>
            <a:pPr marL="914400" lvl="2" indent="0">
              <a:lnSpc>
                <a:spcPts val="1500"/>
              </a:lnSpc>
              <a:buNone/>
            </a:pPr>
            <a:r>
              <a:rPr lang="en-US" altLang="zh-CN" dirty="0">
                <a:solidFill>
                  <a:srgbClr val="0000F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}</a:t>
            </a:r>
          </a:p>
          <a:p>
            <a:pPr marL="457200" lvl="1" indent="0">
              <a:lnSpc>
                <a:spcPts val="1500"/>
              </a:lnSpc>
              <a:buNone/>
            </a:pPr>
            <a:r>
              <a:rPr lang="en-US" altLang="zh-CN" sz="1400" dirty="0">
                <a:solidFill>
                  <a:srgbClr val="0000F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}</a:t>
            </a:r>
          </a:p>
          <a:p>
            <a:pPr marL="457200" lvl="1" indent="0">
              <a:lnSpc>
                <a:spcPts val="1500"/>
              </a:lnSpc>
              <a:buNone/>
            </a:pPr>
            <a:r>
              <a:rPr lang="en-US" altLang="zh-CN" sz="1400" dirty="0">
                <a:solidFill>
                  <a:srgbClr val="0000F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return app;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zh-CN" sz="1400" dirty="0">
                <a:solidFill>
                  <a:srgbClr val="0000F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});</a:t>
            </a:r>
          </a:p>
          <a:p>
            <a:pPr marL="0" indent="0">
              <a:lnSpc>
                <a:spcPts val="500"/>
              </a:lnSpc>
              <a:buNone/>
            </a:pPr>
            <a:endParaRPr lang="en-US" altLang="zh-CN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call app module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sz="1400" dirty="0">
                <a:solidFill>
                  <a:srgbClr val="0000F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require([‘app’], function(app){</a:t>
            </a:r>
          </a:p>
          <a:p>
            <a:pPr marL="457200" lvl="1" indent="0">
              <a:lnSpc>
                <a:spcPts val="1500"/>
              </a:lnSpc>
              <a:buNone/>
            </a:pPr>
            <a:r>
              <a:rPr lang="en-US" altLang="zh-CN" sz="1400" dirty="0">
                <a:solidFill>
                  <a:srgbClr val="0000F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sz="1400" dirty="0" err="1">
                <a:solidFill>
                  <a:srgbClr val="0000F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app.init</a:t>
            </a:r>
            <a:r>
              <a:rPr lang="en-US" altLang="zh-CN" sz="1400" dirty="0">
                <a:solidFill>
                  <a:srgbClr val="0000F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zh-CN" sz="1400" dirty="0">
                <a:solidFill>
                  <a:srgbClr val="0000F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});</a:t>
            </a:r>
            <a:endParaRPr lang="zh-CN" altLang="en-US" sz="1400" dirty="0">
              <a:solidFill>
                <a:srgbClr val="0000F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940"/>
          </a:xfrm>
        </p:spPr>
        <p:txBody>
          <a:bodyPr/>
          <a:lstStyle/>
          <a:p>
            <a:r>
              <a:rPr lang="en-US" altLang="zh-CN" dirty="0"/>
              <a:t>Use </a:t>
            </a:r>
            <a:r>
              <a:rPr lang="en-US" altLang="zh-CN" dirty="0" err="1"/>
              <a:t>RequireJS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7334" y="1775637"/>
            <a:ext cx="8456033" cy="365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zh-CN" dirty="0"/>
              <a:t>import </a:t>
            </a:r>
            <a:r>
              <a:rPr lang="en-US" altLang="zh-CN" dirty="0" err="1"/>
              <a:t>ReqiureJS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0000F0"/>
                </a:solidFill>
              </a:rPr>
              <a:t>&lt;script </a:t>
            </a:r>
            <a:r>
              <a:rPr lang="en-US" altLang="zh-CN" dirty="0" err="1">
                <a:solidFill>
                  <a:srgbClr val="0000F0"/>
                </a:solidFill>
              </a:rPr>
              <a:t>src</a:t>
            </a:r>
            <a:r>
              <a:rPr lang="en-US" altLang="zh-CN" dirty="0">
                <a:solidFill>
                  <a:srgbClr val="0000F0"/>
                </a:solidFill>
              </a:rPr>
              <a:t>="</a:t>
            </a:r>
            <a:r>
              <a:rPr lang="en-US" altLang="zh-CN" dirty="0" err="1">
                <a:solidFill>
                  <a:srgbClr val="0000F0"/>
                </a:solidFill>
              </a:rPr>
              <a:t>js</a:t>
            </a:r>
            <a:r>
              <a:rPr lang="en-US" altLang="zh-CN" dirty="0">
                <a:solidFill>
                  <a:srgbClr val="0000F0"/>
                </a:solidFill>
              </a:rPr>
              <a:t>/require.js"&gt;&lt;/script&gt;</a:t>
            </a:r>
          </a:p>
          <a:p>
            <a:endParaRPr lang="en-US" altLang="zh-CN" dirty="0"/>
          </a:p>
          <a:p>
            <a:pPr marL="342900" indent="-342900">
              <a:buClrTx/>
              <a:buFont typeface="+mj-lt"/>
              <a:buAutoNum type="arabicPeriod" startAt="2"/>
            </a:pPr>
            <a:r>
              <a:rPr lang="en-US" altLang="zh-CN" dirty="0"/>
              <a:t>define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module(It’s entrance file)</a:t>
            </a:r>
          </a:p>
          <a:p>
            <a:r>
              <a:rPr lang="en-US" altLang="zh-CN" dirty="0"/>
              <a:t>	The file(main.js) would be loaded in the first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0000F0"/>
                </a:solidFill>
              </a:rPr>
              <a:t>&lt;script </a:t>
            </a:r>
            <a:r>
              <a:rPr lang="en-US" altLang="zh-CN" dirty="0" err="1">
                <a:solidFill>
                  <a:srgbClr val="0000F0"/>
                </a:solidFill>
              </a:rPr>
              <a:t>src</a:t>
            </a:r>
            <a:r>
              <a:rPr lang="en-US" altLang="zh-CN" dirty="0">
                <a:solidFill>
                  <a:srgbClr val="0000F0"/>
                </a:solidFill>
              </a:rPr>
              <a:t>="</a:t>
            </a:r>
            <a:r>
              <a:rPr lang="en-US" altLang="zh-CN" dirty="0" err="1">
                <a:solidFill>
                  <a:srgbClr val="0000F0"/>
                </a:solidFill>
              </a:rPr>
              <a:t>js</a:t>
            </a:r>
            <a:r>
              <a:rPr lang="en-US" altLang="zh-CN" dirty="0">
                <a:solidFill>
                  <a:srgbClr val="0000F0"/>
                </a:solidFill>
              </a:rPr>
              <a:t>/require.js" </a:t>
            </a:r>
            <a:r>
              <a:rPr lang="en-US" altLang="zh-CN" b="1" dirty="0">
                <a:solidFill>
                  <a:srgbClr val="0000F0"/>
                </a:solidFill>
              </a:rPr>
              <a:t>data-main="</a:t>
            </a:r>
            <a:r>
              <a:rPr lang="en-US" altLang="zh-CN" b="1" dirty="0" err="1">
                <a:solidFill>
                  <a:srgbClr val="0000F0"/>
                </a:solidFill>
              </a:rPr>
              <a:t>js</a:t>
            </a:r>
            <a:r>
              <a:rPr lang="en-US" altLang="zh-CN" b="1" dirty="0">
                <a:solidFill>
                  <a:srgbClr val="0000F0"/>
                </a:solidFill>
              </a:rPr>
              <a:t>/main"</a:t>
            </a:r>
            <a:r>
              <a:rPr lang="en-US" altLang="zh-CN" dirty="0">
                <a:solidFill>
                  <a:srgbClr val="0000F0"/>
                </a:solidFill>
              </a:rPr>
              <a:t>&gt;&lt;/script&gt;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ClrTx/>
              <a:buFont typeface="+mj-lt"/>
              <a:buAutoNum type="arabicPeriod" startAt="3"/>
            </a:pPr>
            <a:r>
              <a:rPr lang="en-US" altLang="zh-CN" dirty="0"/>
              <a:t>call the other modules in main.js</a:t>
            </a:r>
          </a:p>
          <a:p>
            <a:r>
              <a:rPr lang="en-US" altLang="zh-CN" dirty="0"/>
              <a:t> 	</a:t>
            </a:r>
            <a:r>
              <a:rPr lang="en-US" altLang="zh-CN" dirty="0">
                <a:solidFill>
                  <a:srgbClr val="0000F0"/>
                </a:solidFill>
              </a:rPr>
              <a:t>require(['</a:t>
            </a:r>
            <a:r>
              <a:rPr lang="en-US" altLang="zh-CN" dirty="0" err="1">
                <a:solidFill>
                  <a:srgbClr val="0000F0"/>
                </a:solidFill>
              </a:rPr>
              <a:t>jquery</a:t>
            </a:r>
            <a:r>
              <a:rPr lang="en-US" altLang="zh-CN" dirty="0">
                <a:solidFill>
                  <a:srgbClr val="0000F0"/>
                </a:solidFill>
              </a:rPr>
              <a:t>', 'underscore', 'backbone'], function ($, _, Backbone){</a:t>
            </a:r>
          </a:p>
          <a:p>
            <a:r>
              <a:rPr lang="zh-CN" altLang="en-US" dirty="0">
                <a:solidFill>
                  <a:srgbClr val="0000F0"/>
                </a:solidFill>
              </a:rPr>
              <a:t>　　　　</a:t>
            </a:r>
            <a:r>
              <a:rPr lang="en-US" altLang="zh-CN" dirty="0">
                <a:solidFill>
                  <a:srgbClr val="0000F0"/>
                </a:solidFill>
              </a:rPr>
              <a:t>// some code here</a:t>
            </a:r>
          </a:p>
          <a:p>
            <a:r>
              <a:rPr lang="zh-CN" altLang="en-US" dirty="0">
                <a:solidFill>
                  <a:srgbClr val="0000F0"/>
                </a:solidFill>
              </a:rPr>
              <a:t>　　</a:t>
            </a:r>
            <a:r>
              <a:rPr lang="en-US" altLang="zh-CN" dirty="0">
                <a:solidFill>
                  <a:srgbClr val="0000F0"/>
                </a:solidFill>
              </a:rPr>
              <a:t>});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450111"/>
            <a:ext cx="8596668" cy="825795"/>
          </a:xfrm>
        </p:spPr>
        <p:txBody>
          <a:bodyPr/>
          <a:lstStyle/>
          <a:p>
            <a:r>
              <a:rPr lang="en-US" altLang="zh-CN" dirty="0" err="1"/>
              <a:t>RequireJS</a:t>
            </a:r>
            <a:r>
              <a:rPr lang="en-US" altLang="zh-CN" dirty="0"/>
              <a:t> config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641" y="1714021"/>
            <a:ext cx="8541094" cy="427210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1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customize the module with the config in main.js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0000F0"/>
                </a:solidFill>
              </a:rPr>
              <a:t>require.config</a:t>
            </a:r>
            <a:r>
              <a:rPr lang="en-US" altLang="zh-CN" dirty="0">
                <a:solidFill>
                  <a:srgbClr val="0000F0"/>
                </a:solidFill>
              </a:rPr>
              <a:t>({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0"/>
                </a:solidFill>
              </a:rPr>
              <a:t>		</a:t>
            </a:r>
            <a:r>
              <a:rPr lang="en-US" altLang="zh-CN" dirty="0" err="1">
                <a:solidFill>
                  <a:srgbClr val="0000F0"/>
                </a:solidFill>
              </a:rPr>
              <a:t>baseUrl</a:t>
            </a:r>
            <a:r>
              <a:rPr lang="en-US" altLang="zh-CN" dirty="0">
                <a:solidFill>
                  <a:srgbClr val="0000F0"/>
                </a:solidFill>
              </a:rPr>
              <a:t>: "./</a:t>
            </a:r>
            <a:r>
              <a:rPr lang="en-US" altLang="zh-CN" dirty="0" err="1">
                <a:solidFill>
                  <a:srgbClr val="0000F0"/>
                </a:solidFill>
              </a:rPr>
              <a:t>js</a:t>
            </a:r>
            <a:r>
              <a:rPr lang="en-US" altLang="zh-CN" dirty="0">
                <a:solidFill>
                  <a:srgbClr val="0000F0"/>
                </a:solidFill>
              </a:rPr>
              <a:t>/",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0"/>
                </a:solidFill>
              </a:rPr>
              <a:t>		paths: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0"/>
                </a:solidFill>
              </a:rPr>
              <a:t>				"</a:t>
            </a:r>
            <a:r>
              <a:rPr lang="en-US" altLang="zh-CN" dirty="0" err="1">
                <a:solidFill>
                  <a:srgbClr val="0000F0"/>
                </a:solidFill>
              </a:rPr>
              <a:t>jquery</a:t>
            </a:r>
            <a:r>
              <a:rPr lang="en-US" altLang="zh-CN" dirty="0">
                <a:solidFill>
                  <a:srgbClr val="0000F0"/>
                </a:solidFill>
              </a:rPr>
              <a:t>": "libs/jquery-1.11.3.min",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0"/>
                </a:solidFill>
              </a:rPr>
              <a:t>				"underscore": "libs/underscore-min",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0"/>
                </a:solidFill>
              </a:rPr>
              <a:t>				"backbone": "libs/backbone-min"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0"/>
                </a:solidFill>
              </a:rPr>
              <a:t>			}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0"/>
                </a:solidFill>
              </a:rPr>
              <a:t>	});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0"/>
                </a:solidFill>
              </a:rPr>
              <a:t>	require(['</a:t>
            </a:r>
            <a:r>
              <a:rPr lang="en-US" altLang="zh-CN" dirty="0" err="1">
                <a:solidFill>
                  <a:srgbClr val="0000F0"/>
                </a:solidFill>
              </a:rPr>
              <a:t>jquery</a:t>
            </a:r>
            <a:r>
              <a:rPr lang="en-US" altLang="zh-CN" dirty="0">
                <a:solidFill>
                  <a:srgbClr val="0000F0"/>
                </a:solidFill>
              </a:rPr>
              <a:t>', 'underscore', 'backbone'], function($, _, Backbone){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0"/>
                </a:solidFill>
              </a:rPr>
              <a:t>		console.log("</a:t>
            </a:r>
            <a:r>
              <a:rPr lang="en-US" altLang="zh-CN" dirty="0" err="1">
                <a:solidFill>
                  <a:srgbClr val="0000F0"/>
                </a:solidFill>
              </a:rPr>
              <a:t>jquery</a:t>
            </a:r>
            <a:r>
              <a:rPr lang="en-US" altLang="zh-CN" dirty="0">
                <a:solidFill>
                  <a:srgbClr val="0000F0"/>
                </a:solidFill>
              </a:rPr>
              <a:t>, underscore &amp; backbone have been loaded");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0"/>
                </a:solidFill>
              </a:rPr>
              <a:t>	});</a:t>
            </a:r>
            <a:endParaRPr lang="zh-CN" altLang="en-US" dirty="0">
              <a:solidFill>
                <a:srgbClr val="0000F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008" y="609600"/>
            <a:ext cx="8596668" cy="54934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Backbone</a:t>
            </a:r>
            <a:endParaRPr lang="zh-CN" altLang="en-US" dirty="0"/>
          </a:p>
        </p:txBody>
      </p:sp>
      <p:graphicFrame>
        <p:nvGraphicFramePr>
          <p:cNvPr id="23" name="图示 22"/>
          <p:cNvGraphicFramePr/>
          <p:nvPr/>
        </p:nvGraphicFramePr>
        <p:xfrm>
          <a:off x="279818" y="1754375"/>
          <a:ext cx="9179048" cy="4124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5042"/>
          </a:xfrm>
        </p:spPr>
        <p:txBody>
          <a:bodyPr/>
          <a:lstStyle/>
          <a:p>
            <a:r>
              <a:rPr lang="en-US" altLang="zh-CN" dirty="0"/>
              <a:t>Backbone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47938"/>
            <a:ext cx="8596668" cy="1380053"/>
          </a:xfrm>
        </p:spPr>
        <p:txBody>
          <a:bodyPr/>
          <a:lstStyle/>
          <a:p>
            <a:r>
              <a:rPr lang="en-US" altLang="zh-CN" dirty="0"/>
              <a:t>initialize: method for execution when creating model</a:t>
            </a:r>
          </a:p>
          <a:p>
            <a:r>
              <a:rPr lang="en-US" altLang="zh-CN" dirty="0"/>
              <a:t>url: Model and server interaction request path</a:t>
            </a:r>
          </a:p>
          <a:p>
            <a:r>
              <a:rPr lang="en-US" altLang="zh-CN" dirty="0"/>
              <a:t>parse: Method for executing when server return result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9973" y="3540642"/>
            <a:ext cx="772987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0000F0"/>
                </a:solidFill>
              </a:rPr>
              <a:t>var</a:t>
            </a:r>
            <a:r>
              <a:rPr lang="en-US" altLang="zh-CN" dirty="0">
                <a:solidFill>
                  <a:srgbClr val="0000F0"/>
                </a:solidFill>
              </a:rPr>
              <a:t> Model = </a:t>
            </a:r>
            <a:r>
              <a:rPr lang="en-US" altLang="zh-CN" dirty="0" err="1">
                <a:solidFill>
                  <a:srgbClr val="0000F0"/>
                </a:solidFill>
              </a:rPr>
              <a:t>Backbone.Model.extend</a:t>
            </a:r>
            <a:r>
              <a:rPr lang="en-US" altLang="zh-CN" dirty="0">
                <a:solidFill>
                  <a:srgbClr val="0000F0"/>
                </a:solidFill>
              </a:rPr>
              <a:t>({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0"/>
                </a:solidFill>
              </a:rPr>
              <a:t>	initialize: function(){},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0"/>
                </a:solidFill>
              </a:rPr>
              <a:t>	url: ‘./</a:t>
            </a:r>
            <a:r>
              <a:rPr lang="en-US" altLang="zh-CN" dirty="0" err="1">
                <a:solidFill>
                  <a:srgbClr val="0000F0"/>
                </a:solidFill>
              </a:rPr>
              <a:t>getData.json</a:t>
            </a:r>
            <a:r>
              <a:rPr lang="en-US" altLang="zh-CN" dirty="0">
                <a:solidFill>
                  <a:srgbClr val="0000F0"/>
                </a:solidFill>
              </a:rPr>
              <a:t>’,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0"/>
                </a:solidFill>
              </a:rPr>
              <a:t>	parse: function(response){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0"/>
                </a:solidFill>
              </a:rPr>
              <a:t>		console.log(response);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0"/>
                </a:solidFill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0"/>
                </a:solidFill>
              </a:rPr>
              <a:t>});</a:t>
            </a:r>
            <a:endParaRPr lang="zh-CN" altLang="en-US" dirty="0">
              <a:solidFill>
                <a:srgbClr val="0000F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492642"/>
            <a:ext cx="8596668" cy="645042"/>
          </a:xfrm>
        </p:spPr>
        <p:txBody>
          <a:bodyPr/>
          <a:lstStyle/>
          <a:p>
            <a:r>
              <a:rPr lang="en-US" altLang="zh-CN" dirty="0"/>
              <a:t>Backbone 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2" y="1314211"/>
            <a:ext cx="9147152" cy="209884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initialize: Method for execution when creating view</a:t>
            </a:r>
          </a:p>
          <a:p>
            <a:r>
              <a:rPr lang="en-US" altLang="zh-CN" dirty="0"/>
              <a:t>el: The DOM element specified when creating view can also be specified by </a:t>
            </a:r>
            <a:r>
              <a:rPr lang="en-US" altLang="zh-CN" dirty="0" err="1"/>
              <a:t>tagName</a:t>
            </a:r>
            <a:r>
              <a:rPr lang="en-US" altLang="zh-CN" dirty="0"/>
              <a:t> or </a:t>
            </a:r>
            <a:r>
              <a:rPr lang="en-US" altLang="zh-CN" dirty="0" err="1"/>
              <a:t>className</a:t>
            </a:r>
            <a:endParaRPr lang="en-US" altLang="zh-CN" dirty="0"/>
          </a:p>
          <a:p>
            <a:r>
              <a:rPr lang="en-US" altLang="zh-CN" dirty="0"/>
              <a:t>model: The model property of view associates view with model</a:t>
            </a:r>
          </a:p>
          <a:p>
            <a:r>
              <a:rPr lang="en-US" altLang="zh-CN" dirty="0"/>
              <a:t>events: Events that need to be bind to the current view el</a:t>
            </a:r>
          </a:p>
          <a:p>
            <a:r>
              <a:rPr lang="en-US" altLang="zh-CN" dirty="0"/>
              <a:t>render: View rendering method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61238" y="3306726"/>
            <a:ext cx="772987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0000F0"/>
                </a:solidFill>
              </a:rPr>
              <a:t>var</a:t>
            </a:r>
            <a:r>
              <a:rPr lang="en-US" altLang="zh-CN" dirty="0">
                <a:solidFill>
                  <a:srgbClr val="0000F0"/>
                </a:solidFill>
              </a:rPr>
              <a:t> View = </a:t>
            </a:r>
            <a:r>
              <a:rPr lang="en-US" altLang="zh-CN" dirty="0" err="1">
                <a:solidFill>
                  <a:srgbClr val="0000F0"/>
                </a:solidFill>
              </a:rPr>
              <a:t>Backbone.View.extend</a:t>
            </a:r>
            <a:r>
              <a:rPr lang="en-US" altLang="zh-CN" dirty="0">
                <a:solidFill>
                  <a:srgbClr val="0000F0"/>
                </a:solidFill>
              </a:rPr>
              <a:t>({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0"/>
                </a:solidFill>
              </a:rPr>
              <a:t>	el:</a:t>
            </a:r>
            <a:r>
              <a:rPr lang="zh-CN" altLang="en-US" dirty="0">
                <a:solidFill>
                  <a:srgbClr val="0000F0"/>
                </a:solidFill>
              </a:rPr>
              <a:t> </a:t>
            </a:r>
            <a:r>
              <a:rPr lang="en-US" altLang="zh-CN" dirty="0">
                <a:solidFill>
                  <a:srgbClr val="0000F0"/>
                </a:solidFill>
              </a:rPr>
              <a:t>‘#id’,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0"/>
                </a:solidFill>
              </a:rPr>
              <a:t>	events: {},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0"/>
                </a:solidFill>
              </a:rPr>
              <a:t>	model: Model,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0"/>
                </a:solidFill>
              </a:rPr>
              <a:t>	initialize: function(){},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0"/>
                </a:solidFill>
              </a:rPr>
              <a:t>	render: function(){}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0"/>
                </a:solidFill>
              </a:rPr>
              <a:t>});</a:t>
            </a:r>
            <a:endParaRPr lang="zh-CN" altLang="en-US" dirty="0">
              <a:solidFill>
                <a:srgbClr val="0000F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5315" y="191498"/>
            <a:ext cx="8596668" cy="857693"/>
          </a:xfrm>
        </p:spPr>
        <p:txBody>
          <a:bodyPr/>
          <a:lstStyle/>
          <a:p>
            <a:r>
              <a:rPr lang="en-US" altLang="zh-CN" dirty="0"/>
              <a:t>Model and View</a:t>
            </a:r>
            <a:endParaRPr lang="zh-CN" altLang="en-US" dirty="0"/>
          </a:p>
        </p:txBody>
      </p:sp>
      <p:pic>
        <p:nvPicPr>
          <p:cNvPr id="4098" name="Picture 2" descr="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29" t="24542" r="5358" b="35773"/>
          <a:stretch>
            <a:fillRect/>
          </a:stretch>
        </p:blipFill>
        <p:spPr bwMode="auto">
          <a:xfrm>
            <a:off x="6730680" y="5165667"/>
            <a:ext cx="757906" cy="92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流程图: 磁盘 5"/>
          <p:cNvSpPr/>
          <p:nvPr/>
        </p:nvSpPr>
        <p:spPr>
          <a:xfrm>
            <a:off x="1573617" y="4995641"/>
            <a:ext cx="914401" cy="1073888"/>
          </a:xfrm>
          <a:prstGeom prst="flowChartMagneticDisk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DB</a:t>
            </a:r>
            <a:endParaRPr lang="zh-CN" altLang="en-US" sz="3200" b="1" dirty="0"/>
          </a:p>
        </p:txBody>
      </p:sp>
      <p:sp>
        <p:nvSpPr>
          <p:cNvPr id="7" name="椭圆 6"/>
          <p:cNvSpPr/>
          <p:nvPr/>
        </p:nvSpPr>
        <p:spPr>
          <a:xfrm>
            <a:off x="1477925" y="2165553"/>
            <a:ext cx="1105786" cy="1073888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453593" y="2165553"/>
            <a:ext cx="1105786" cy="1073888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箭头: 上 13"/>
          <p:cNvSpPr/>
          <p:nvPr/>
        </p:nvSpPr>
        <p:spPr>
          <a:xfrm rot="16200000">
            <a:off x="4306502" y="1161526"/>
            <a:ext cx="324036" cy="3551652"/>
          </a:xfrm>
          <a:prstGeom prst="upArrow">
            <a:avLst/>
          </a:prstGeom>
          <a:solidFill>
            <a:srgbClr val="5C8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箭头: 上 14"/>
          <p:cNvSpPr/>
          <p:nvPr/>
        </p:nvSpPr>
        <p:spPr>
          <a:xfrm>
            <a:off x="6967861" y="3391868"/>
            <a:ext cx="283544" cy="1679861"/>
          </a:xfrm>
          <a:prstGeom prst="upArrow">
            <a:avLst/>
          </a:prstGeom>
          <a:solidFill>
            <a:srgbClr val="5C8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692694" y="2363720"/>
            <a:ext cx="3559251" cy="17973"/>
          </a:xfrm>
          <a:prstGeom prst="straightConnector1">
            <a:avLst/>
          </a:prstGeom>
          <a:ln w="57150" cap="flat" cmpd="sng" algn="ctr">
            <a:solidFill>
              <a:srgbClr val="5C8BEE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箭头: 上下 19"/>
          <p:cNvSpPr/>
          <p:nvPr/>
        </p:nvSpPr>
        <p:spPr>
          <a:xfrm>
            <a:off x="1871885" y="3366214"/>
            <a:ext cx="317863" cy="1502654"/>
          </a:xfrm>
          <a:prstGeom prst="upDownArrow">
            <a:avLst/>
          </a:prstGeom>
          <a:solidFill>
            <a:srgbClr val="5C8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 rot="16200000">
            <a:off x="1342784" y="3827718"/>
            <a:ext cx="461665" cy="57964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sync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702955" y="1845895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change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18714" y="1845895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render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337544" y="2996882"/>
            <a:ext cx="95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251405" y="4012619"/>
            <a:ext cx="78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417</Words>
  <Application>Microsoft Office PowerPoint</Application>
  <PresentationFormat>宽屏</PresentationFormat>
  <Paragraphs>165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Microsoft YaHei UI</vt:lpstr>
      <vt:lpstr>方正姚体</vt:lpstr>
      <vt:lpstr>华文新魏</vt:lpstr>
      <vt:lpstr>Arial</vt:lpstr>
      <vt:lpstr>Consolas</vt:lpstr>
      <vt:lpstr>Trebuchet MS</vt:lpstr>
      <vt:lpstr>Wingdings 3</vt:lpstr>
      <vt:lpstr>平面</vt:lpstr>
      <vt:lpstr>Javascript Sharing Meeting</vt:lpstr>
      <vt:lpstr>Introduction of AMD</vt:lpstr>
      <vt:lpstr>AMD dependency management example</vt:lpstr>
      <vt:lpstr>Use RequireJS</vt:lpstr>
      <vt:lpstr>RequireJS config</vt:lpstr>
      <vt:lpstr>Backbone</vt:lpstr>
      <vt:lpstr>Backbone Model</vt:lpstr>
      <vt:lpstr>Backbone View</vt:lpstr>
      <vt:lpstr>Model and View</vt:lpstr>
      <vt:lpstr>Backbone Events</vt:lpstr>
      <vt:lpstr>Backbone Events</vt:lpstr>
      <vt:lpstr>Handlebars</vt:lpstr>
      <vt:lpstr>Handlebars Basic Usage</vt:lpstr>
      <vt:lpstr>Handlebars Block helper</vt:lpstr>
      <vt:lpstr>Handlebars Customize Block helper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Sharing Meeting</dc:title>
  <dc:creator>robin he</dc:creator>
  <cp:lastModifiedBy>robin he</cp:lastModifiedBy>
  <cp:revision>61</cp:revision>
  <dcterms:created xsi:type="dcterms:W3CDTF">2016-12-21T12:06:00Z</dcterms:created>
  <dcterms:modified xsi:type="dcterms:W3CDTF">2017-01-04T15:49:08Z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